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A456ACE6-977D-42D0-BD11-730CE777CF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532DDC88-E80E-4455-8E85-6CA96ACAEABF}" type="datetimeFigureOut">
              <a:rPr lang="en-US" smtClean="0"/>
              <a:pPr/>
              <a:t>5/14/2014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 Descriptions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well-developed are they?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Pairs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or Flat</a:t>
            </a:r>
          </a:p>
          <a:p>
            <a:r>
              <a:rPr lang="en-US" dirty="0" smtClean="0"/>
              <a:t>Static or Dynamic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Flat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sz="2800" dirty="0" smtClean="0"/>
              <a:t>one-dimensional </a:t>
            </a:r>
          </a:p>
          <a:p>
            <a:pPr lvl="0"/>
            <a:r>
              <a:rPr lang="en-US" sz="2800" dirty="0" smtClean="0"/>
              <a:t>one-sided—we only see one side of his or her personality; lack depth</a:t>
            </a:r>
          </a:p>
          <a:p>
            <a:r>
              <a:rPr lang="en-US" sz="2800" dirty="0" smtClean="0"/>
              <a:t>often stereotypical (can often be “stock” characters)</a:t>
            </a:r>
          </a:p>
          <a:p>
            <a:pPr lvl="1"/>
            <a:r>
              <a:rPr lang="en-US" sz="2200" dirty="0" smtClean="0"/>
              <a:t>Ex.  the villain who is evil throughout the story:</a:t>
            </a:r>
            <a:br>
              <a:rPr lang="en-US" sz="2200" dirty="0" smtClean="0"/>
            </a:br>
            <a:r>
              <a:rPr lang="en-US" sz="2200" dirty="0" smtClean="0"/>
              <a:t>we never see anything redeeming in his or her character</a:t>
            </a:r>
          </a:p>
          <a:p>
            <a:pPr lvl="1"/>
            <a:r>
              <a:rPr lang="en-US" sz="2200" dirty="0" smtClean="0"/>
              <a:t>Ex.  the hero who is perfectly good throughout the story; we never see any faults</a:t>
            </a:r>
          </a:p>
          <a:p>
            <a:pPr lvl="1"/>
            <a:r>
              <a:rPr lang="en-US" sz="2200" dirty="0" smtClean="0"/>
              <a:t>The Seven Dwarves:  Dopey, Sleepy, Bashful, Happy, </a:t>
            </a:r>
            <a:r>
              <a:rPr lang="en-US" sz="2200" dirty="0" err="1" smtClean="0"/>
              <a:t>Sneezy</a:t>
            </a:r>
            <a:r>
              <a:rPr lang="en-US" sz="2200" dirty="0" smtClean="0"/>
              <a:t>, Doc (Grumpy softens)</a:t>
            </a:r>
          </a:p>
          <a:p>
            <a:pPr lvl="1"/>
            <a:r>
              <a:rPr lang="en-US" sz="2200" dirty="0" smtClean="0"/>
              <a:t>Morality plays and allegories (characters that represent one of the Seven </a:t>
            </a:r>
            <a:r>
              <a:rPr lang="en-US" sz="2200" dirty="0" err="1" smtClean="0"/>
              <a:t>Deadlies</a:t>
            </a:r>
            <a:r>
              <a:rPr lang="en-US" sz="2200" dirty="0" smtClean="0"/>
              <a:t>)</a:t>
            </a:r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character in whom the author reveals different and sometimes opposing </a:t>
            </a:r>
            <a:r>
              <a:rPr lang="en-US" dirty="0" smtClean="0"/>
              <a:t>traits</a:t>
            </a:r>
          </a:p>
          <a:p>
            <a:r>
              <a:rPr lang="en-US" dirty="0" smtClean="0"/>
              <a:t>We see different aspects of his or her personality</a:t>
            </a:r>
          </a:p>
          <a:p>
            <a:r>
              <a:rPr lang="en-US" dirty="0" smtClean="0"/>
              <a:t>Characters who most resemble real people (</a:t>
            </a:r>
            <a:r>
              <a:rPr lang="en-US" i="1" dirty="0" smtClean="0"/>
              <a:t>verisimilitude=life-likeness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Mixture of good and bad traits, often with conflicting feelings, values, principles, etc.</a:t>
            </a:r>
          </a:p>
          <a:p>
            <a:pPr lvl="1"/>
            <a:r>
              <a:rPr lang="en-US" dirty="0" smtClean="0"/>
              <a:t>Real people deal with internal conflicts</a:t>
            </a:r>
          </a:p>
          <a:p>
            <a:r>
              <a:rPr lang="en-US" dirty="0" smtClean="0"/>
              <a:t>Readers connect to round characters!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r>
              <a:rPr lang="en-US" i="1" dirty="0" smtClean="0"/>
              <a:t>Stasis</a:t>
            </a:r>
            <a:r>
              <a:rPr lang="en-US" dirty="0" smtClean="0"/>
              <a:t>—remaining the same; unchanging</a:t>
            </a:r>
          </a:p>
          <a:p>
            <a:r>
              <a:rPr lang="en-US" dirty="0" smtClean="0"/>
              <a:t>Static character—one who does not change throughout the story</a:t>
            </a:r>
          </a:p>
          <a:p>
            <a:pPr lvl="1"/>
            <a:r>
              <a:rPr lang="en-US" dirty="0" smtClean="0"/>
              <a:t>Can be round or flat</a:t>
            </a:r>
          </a:p>
          <a:p>
            <a:pPr lvl="1"/>
            <a:r>
              <a:rPr lang="en-US" dirty="0" smtClean="0"/>
              <a:t>Ex.  </a:t>
            </a:r>
            <a:r>
              <a:rPr lang="en-US" dirty="0" err="1" smtClean="0"/>
              <a:t>Nala</a:t>
            </a:r>
            <a:r>
              <a:rPr lang="en-US" dirty="0" smtClean="0"/>
              <a:t> (</a:t>
            </a:r>
            <a:r>
              <a:rPr lang="en-US" i="1" dirty="0" smtClean="0"/>
              <a:t>The Lion King</a:t>
            </a:r>
            <a:r>
              <a:rPr lang="en-US" dirty="0" smtClean="0"/>
              <a:t>)—is feisty and challenges </a:t>
            </a:r>
            <a:r>
              <a:rPr lang="en-US" dirty="0" err="1" smtClean="0"/>
              <a:t>Simba</a:t>
            </a:r>
            <a:r>
              <a:rPr lang="en-US" dirty="0" smtClean="0"/>
              <a:t> throughout the story; she does not go through any major changes in her character/personality (values, belief system, outlook on life, philosophy)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Undergo a major change throughout the story</a:t>
            </a:r>
          </a:p>
          <a:p>
            <a:r>
              <a:rPr lang="en-US" dirty="0" smtClean="0"/>
              <a:t>Often in the way of values, morals, principles, worldview</a:t>
            </a:r>
          </a:p>
          <a:p>
            <a:r>
              <a:rPr lang="en-US" dirty="0" smtClean="0"/>
              <a:t>Ex.  The Hero Initiation</a:t>
            </a:r>
          </a:p>
          <a:p>
            <a:pPr lvl="1"/>
            <a:r>
              <a:rPr lang="en-US" dirty="0" smtClean="0"/>
              <a:t>Separation/transformation/return cycle</a:t>
            </a:r>
          </a:p>
          <a:p>
            <a:pPr lvl="1"/>
            <a:r>
              <a:rPr lang="en-US" dirty="0" smtClean="0"/>
              <a:t>Transformation—the hero moves/changes from a state of immaturity to maturity</a:t>
            </a:r>
          </a:p>
          <a:p>
            <a:pPr lvl="2"/>
            <a:r>
              <a:rPr lang="en-US" dirty="0" err="1" smtClean="0"/>
              <a:t>Simba</a:t>
            </a:r>
            <a:r>
              <a:rPr lang="en-US" dirty="0" smtClean="0"/>
              <a:t>, Ebenezer Scrooge, etc.</a:t>
            </a:r>
          </a:p>
          <a:p>
            <a:pPr lvl="1"/>
            <a:r>
              <a:rPr lang="en-US" dirty="0" smtClean="0"/>
              <a:t>(anti-hero) Sweeney Todd—barber; good guy at the beginning of the story; is unjustly imprisoned; turns evil (becomes a serial killer)</a:t>
            </a:r>
          </a:p>
          <a:p>
            <a:pPr lvl="1"/>
            <a:r>
              <a:rPr lang="en-US" dirty="0" smtClean="0"/>
              <a:t>Syndrome (</a:t>
            </a:r>
            <a:r>
              <a:rPr lang="en-US" i="1" dirty="0" smtClean="0"/>
              <a:t>The </a:t>
            </a:r>
            <a:r>
              <a:rPr lang="en-US" i="1" dirty="0" err="1" smtClean="0"/>
              <a:t>Incredibles</a:t>
            </a:r>
            <a:r>
              <a:rPr lang="en-US" dirty="0" smtClean="0"/>
              <a:t>)—naïve super-fan; wants to be Mr. I’s sidekick; feels rejected; turns to evil</a:t>
            </a:r>
          </a:p>
          <a:p>
            <a:pPr lvl="1"/>
            <a:r>
              <a:rPr lang="en-US" dirty="0" smtClean="0"/>
              <a:t>Lt. Dan (</a:t>
            </a:r>
            <a:r>
              <a:rPr lang="en-US" i="1" dirty="0" smtClean="0"/>
              <a:t>Forrest Gump</a:t>
            </a:r>
            <a:r>
              <a:rPr lang="en-US" dirty="0" smtClean="0"/>
              <a:t>), The Grinch, Hancock, </a:t>
            </a:r>
            <a:r>
              <a:rPr lang="en-US" smtClean="0"/>
              <a:t>Bad Santa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ixel design template">
  <a:themeElements>
    <a:clrScheme name="Office Them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white steps pixels</Template>
  <TotalTime>329</TotalTime>
  <Words>284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 design template</vt:lpstr>
      <vt:lpstr>Character Descriptions</vt:lpstr>
      <vt:lpstr>Descriptive Pairs </vt:lpstr>
      <vt:lpstr>Flat Characters</vt:lpstr>
      <vt:lpstr>Round Character</vt:lpstr>
      <vt:lpstr>Static Characters</vt:lpstr>
      <vt:lpstr>Dynamic Characters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Descriptions</dc:title>
  <dc:creator>jbennett</dc:creator>
  <cp:lastModifiedBy>jbennett</cp:lastModifiedBy>
  <cp:revision>18</cp:revision>
  <dcterms:created xsi:type="dcterms:W3CDTF">2012-05-14T12:28:56Z</dcterms:created>
  <dcterms:modified xsi:type="dcterms:W3CDTF">2014-05-14T16:41:44Z</dcterms:modified>
</cp:coreProperties>
</file>