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C6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8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8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9943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4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5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6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7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8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9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50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51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52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3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DDDF28B-8C9C-4849-896B-1DB5D0DC0C61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CD35EA1-68FA-4DBA-901C-B8F3AE2F4263}" type="slidenum">
              <a:rPr lang="en-US" smtClean="0"/>
              <a:t>‹#›</a:t>
            </a:fld>
            <a:endParaRPr lang="en-US"/>
          </a:p>
        </p:txBody>
      </p: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D35EA1-68FA-4DBA-901C-B8F3AE2F426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DDDF28B-8C9C-4849-896B-1DB5D0DC0C61}" type="datetimeFigureOut">
              <a:rPr lang="en-US" smtClean="0"/>
              <a:t>10/11/2016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D35EA1-68FA-4DBA-901C-B8F3AE2F426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DDDF28B-8C9C-4849-896B-1DB5D0DC0C61}" type="datetimeFigureOut">
              <a:rPr lang="en-US" smtClean="0"/>
              <a:t>10/11/2016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D35EA1-68FA-4DBA-901C-B8F3AE2F426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DDDF28B-8C9C-4849-896B-1DB5D0DC0C61}" type="datetimeFigureOut">
              <a:rPr lang="en-US" smtClean="0"/>
              <a:t>10/11/2016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D35EA1-68FA-4DBA-901C-B8F3AE2F426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DDDF28B-8C9C-4849-896B-1DB5D0DC0C61}" type="datetimeFigureOut">
              <a:rPr lang="en-US" smtClean="0"/>
              <a:t>10/11/2016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D35EA1-68FA-4DBA-901C-B8F3AE2F42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DDDF28B-8C9C-4849-896B-1DB5D0DC0C61}" type="datetimeFigureOut">
              <a:rPr lang="en-US" smtClean="0"/>
              <a:t>10/11/2016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D35EA1-68FA-4DBA-901C-B8F3AE2F42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DDDF28B-8C9C-4849-896B-1DB5D0DC0C61}" type="datetimeFigureOut">
              <a:rPr lang="en-US" smtClean="0"/>
              <a:t>10/11/2016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D35EA1-68FA-4DBA-901C-B8F3AE2F426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DDDF28B-8C9C-4849-896B-1DB5D0DC0C61}" type="datetimeFigureOut">
              <a:rPr lang="en-US" smtClean="0"/>
              <a:t>10/11/2016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D35EA1-68FA-4DBA-901C-B8F3AE2F426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DDDF28B-8C9C-4849-896B-1DB5D0DC0C61}" type="datetimeFigureOut">
              <a:rPr lang="en-US" smtClean="0"/>
              <a:t>10/11/2016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D35EA1-68FA-4DBA-901C-B8F3AE2F42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DDDF28B-8C9C-4849-896B-1DB5D0DC0C61}" type="datetimeFigureOut">
              <a:rPr lang="en-US" smtClean="0"/>
              <a:t>10/11/2016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D35EA1-68FA-4DBA-901C-B8F3AE2F42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DDDF28B-8C9C-4849-896B-1DB5D0DC0C61}" type="datetimeFigureOut">
              <a:rPr lang="en-US" smtClean="0"/>
              <a:t>10/11/2016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CD35EA1-68FA-4DBA-901C-B8F3AE2F426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89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DDDDF28B-8C9C-4849-896B-1DB5D0DC0C61}" type="datetimeFigureOut">
              <a:rPr lang="en-US" smtClean="0"/>
              <a:t>10/11/2016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Phrases &amp; Clauses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267200"/>
            <a:ext cx="7924800" cy="1752600"/>
          </a:xfrm>
        </p:spPr>
        <p:txBody>
          <a:bodyPr/>
          <a:lstStyle/>
          <a:p>
            <a:r>
              <a:rPr lang="en-US" dirty="0" smtClean="0"/>
              <a:t>How to bend them to your will . . .  </a:t>
            </a:r>
            <a:br>
              <a:rPr lang="en-US" dirty="0" smtClean="0"/>
            </a:br>
            <a:r>
              <a:rPr lang="en-US" sz="2400" i="1" dirty="0" err="1" smtClean="0"/>
              <a:t>bwah</a:t>
            </a:r>
            <a:r>
              <a:rPr lang="en-US" sz="2400" i="1" dirty="0" smtClean="0"/>
              <a:t>-ha-ha-ha-ha</a:t>
            </a:r>
            <a:endParaRPr lang="en-US" sz="2400" i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lvl="0"/>
            <a:r>
              <a:rPr lang="en-US" b="1" u="sng" dirty="0" smtClean="0"/>
              <a:t>Phrase</a:t>
            </a:r>
            <a:r>
              <a:rPr lang="en-US" b="1" dirty="0" smtClean="0"/>
              <a:t>:  a group of related words that functions as a single part of speech and lacks a subject, verb, or both.</a:t>
            </a:r>
            <a:endParaRPr lang="en-US" dirty="0" smtClean="0"/>
          </a:p>
          <a:p>
            <a:pPr lvl="1"/>
            <a:r>
              <a:rPr lang="en-US" dirty="0" smtClean="0"/>
              <a:t> Example:  up the hill</a:t>
            </a:r>
          </a:p>
          <a:p>
            <a:pPr lvl="0"/>
            <a:r>
              <a:rPr lang="en-US" b="1" u="sng" dirty="0" smtClean="0"/>
              <a:t>Clause</a:t>
            </a:r>
            <a:r>
              <a:rPr lang="en-US" b="1" dirty="0" smtClean="0"/>
              <a:t>:  a group of related words that functions as a single unit of speech and contains both a subject and a verb.</a:t>
            </a:r>
            <a:br>
              <a:rPr lang="en-US" b="1" dirty="0" smtClean="0"/>
            </a:br>
            <a:endParaRPr lang="en-US" sz="1200" b="1" dirty="0" smtClean="0"/>
          </a:p>
          <a:p>
            <a:pPr lvl="0" algn="ctr"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What do both of these definitions have in common?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534400" cy="4572000"/>
          </a:xfrm>
        </p:spPr>
        <p:txBody>
          <a:bodyPr/>
          <a:lstStyle/>
          <a:p>
            <a:pPr lvl="0"/>
            <a:r>
              <a:rPr lang="en-US" b="1" u="sng" dirty="0" smtClean="0"/>
              <a:t>Independent (Main)</a:t>
            </a:r>
            <a:r>
              <a:rPr lang="en-US" b="1" dirty="0" smtClean="0"/>
              <a:t>:  </a:t>
            </a:r>
            <a:r>
              <a:rPr lang="en-US" dirty="0" smtClean="0"/>
              <a:t>a clause that can stand by itself as a complete sentence.</a:t>
            </a:r>
          </a:p>
          <a:p>
            <a:pPr lvl="1"/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Ex.</a:t>
            </a:r>
            <a:r>
              <a:rPr lang="en-US" i="1" dirty="0" smtClean="0"/>
              <a:t>  </a:t>
            </a:r>
            <a:r>
              <a:rPr lang="en-US" dirty="0" smtClean="0"/>
              <a:t>John often forgets to water his plants, but they thrive anyway.</a:t>
            </a:r>
          </a:p>
          <a:p>
            <a:pPr lvl="0"/>
            <a:r>
              <a:rPr lang="en-US" b="1" u="sng" dirty="0" smtClean="0"/>
              <a:t>Dependent (Subordinate)</a:t>
            </a:r>
            <a:r>
              <a:rPr lang="en-US" b="1" dirty="0" smtClean="0"/>
              <a:t>:  </a:t>
            </a:r>
            <a:r>
              <a:rPr lang="en-US" dirty="0" smtClean="0"/>
              <a:t>a clause that cannot stand alone; it depends on the main clause to complete its thought.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Ex.  </a:t>
            </a:r>
            <a:r>
              <a:rPr lang="en-US" dirty="0" smtClean="0"/>
              <a:t>Even though John often forgets to water his plants, they thrive anyway.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133600" y="3505200"/>
            <a:ext cx="58674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295400" y="3962400"/>
            <a:ext cx="29718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>
          <a:xfrm>
            <a:off x="7924800" y="3048000"/>
            <a:ext cx="990600" cy="523220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, but </a:t>
            </a:r>
            <a:endParaRPr lang="en-US" sz="28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438400" y="6477000"/>
            <a:ext cx="29718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Pixel design template">
  <a:themeElements>
    <a:clrScheme name="Office Theme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white steps pixels</Template>
  <TotalTime>110</TotalTime>
  <Words>142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Times New Roman</vt:lpstr>
      <vt:lpstr>Wingdings</vt:lpstr>
      <vt:lpstr>Pixel design template</vt:lpstr>
      <vt:lpstr>Phrases &amp; Clauses</vt:lpstr>
      <vt:lpstr>Definitions</vt:lpstr>
      <vt:lpstr>Clauses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Phrases &amp; Clauses</dc:title>
  <dc:creator>jbennett</dc:creator>
  <cp:lastModifiedBy>jbennett</cp:lastModifiedBy>
  <cp:revision>5</cp:revision>
  <dcterms:created xsi:type="dcterms:W3CDTF">2011-11-07T16:23:46Z</dcterms:created>
  <dcterms:modified xsi:type="dcterms:W3CDTF">2016-10-11T17:34:15Z</dcterms:modified>
</cp:coreProperties>
</file>