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3" r:id="rId3"/>
    <p:sldId id="266" r:id="rId4"/>
    <p:sldId id="270" r:id="rId5"/>
    <p:sldId id="257" r:id="rId6"/>
    <p:sldId id="268" r:id="rId7"/>
    <p:sldId id="265" r:id="rId8"/>
    <p:sldId id="258" r:id="rId9"/>
    <p:sldId id="267" r:id="rId10"/>
    <p:sldId id="261" r:id="rId11"/>
    <p:sldId id="273" r:id="rId12"/>
    <p:sldId id="269" r:id="rId13"/>
    <p:sldId id="274" r:id="rId14"/>
    <p:sldId id="260" r:id="rId15"/>
    <p:sldId id="262" r:id="rId16"/>
    <p:sldId id="271" r:id="rId17"/>
    <p:sldId id="272" r:id="rId18"/>
    <p:sldId id="278" r:id="rId19"/>
    <p:sldId id="277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884C2F-4EDD-495C-AE42-D7CEBB2A5A16}" v="1817" dt="2023-03-29T22:31:19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85" d="100"/>
          <a:sy n="85" d="100"/>
        </p:scale>
        <p:origin x="114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" userId="a2e0a4fc-d795-4aa8-9227-8b8c3904e6c8" providerId="ADAL" clId="{FF478088-48A5-4276-997E-A1B1423E6274}"/>
    <pc:docChg chg="undo custSel modSld">
      <pc:chgData name="Jennifer" userId="a2e0a4fc-d795-4aa8-9227-8b8c3904e6c8" providerId="ADAL" clId="{FF478088-48A5-4276-997E-A1B1423E6274}" dt="2023-02-09T15:23:20.503" v="1061" actId="113"/>
      <pc:docMkLst>
        <pc:docMk/>
      </pc:docMkLst>
      <pc:sldChg chg="modSp mod">
        <pc:chgData name="Jennifer" userId="a2e0a4fc-d795-4aa8-9227-8b8c3904e6c8" providerId="ADAL" clId="{FF478088-48A5-4276-997E-A1B1423E6274}" dt="2023-02-07T20:40:49.418" v="1048" actId="14100"/>
        <pc:sldMkLst>
          <pc:docMk/>
          <pc:sldMk cId="0" sldId="260"/>
        </pc:sldMkLst>
        <pc:spChg chg="mod">
          <ac:chgData name="Jennifer" userId="a2e0a4fc-d795-4aa8-9227-8b8c3904e6c8" providerId="ADAL" clId="{FF478088-48A5-4276-997E-A1B1423E6274}" dt="2023-02-07T20:40:49.418" v="1048" actId="14100"/>
          <ac:spMkLst>
            <pc:docMk/>
            <pc:sldMk cId="0" sldId="260"/>
            <ac:spMk id="3" creationId="{00000000-0000-0000-0000-000000000000}"/>
          </ac:spMkLst>
        </pc:spChg>
      </pc:sldChg>
      <pc:sldChg chg="modSp modAnim">
        <pc:chgData name="Jennifer" userId="a2e0a4fc-d795-4aa8-9227-8b8c3904e6c8" providerId="ADAL" clId="{FF478088-48A5-4276-997E-A1B1423E6274}" dt="2023-02-07T20:40:26.677" v="1046" actId="20577"/>
        <pc:sldMkLst>
          <pc:docMk/>
          <pc:sldMk cId="0" sldId="261"/>
        </pc:sldMkLst>
        <pc:spChg chg="mod">
          <ac:chgData name="Jennifer" userId="a2e0a4fc-d795-4aa8-9227-8b8c3904e6c8" providerId="ADAL" clId="{FF478088-48A5-4276-997E-A1B1423E6274}" dt="2023-02-07T20:40:26.677" v="1046" actId="20577"/>
          <ac:spMkLst>
            <pc:docMk/>
            <pc:sldMk cId="0" sldId="261"/>
            <ac:spMk id="3" creationId="{00000000-0000-0000-0000-000000000000}"/>
          </ac:spMkLst>
        </pc:spChg>
      </pc:sldChg>
      <pc:sldChg chg="modSp mod modAnim">
        <pc:chgData name="Jennifer" userId="a2e0a4fc-d795-4aa8-9227-8b8c3904e6c8" providerId="ADAL" clId="{FF478088-48A5-4276-997E-A1B1423E6274}" dt="2023-02-07T20:04:06.988" v="116" actId="14100"/>
        <pc:sldMkLst>
          <pc:docMk/>
          <pc:sldMk cId="0" sldId="263"/>
        </pc:sldMkLst>
        <pc:spChg chg="mod">
          <ac:chgData name="Jennifer" userId="a2e0a4fc-d795-4aa8-9227-8b8c3904e6c8" providerId="ADAL" clId="{FF478088-48A5-4276-997E-A1B1423E6274}" dt="2023-02-07T20:01:41.401" v="22" actId="14100"/>
          <ac:spMkLst>
            <pc:docMk/>
            <pc:sldMk cId="0" sldId="263"/>
            <ac:spMk id="2" creationId="{00000000-0000-0000-0000-000000000000}"/>
          </ac:spMkLst>
        </pc:spChg>
        <pc:spChg chg="mod">
          <ac:chgData name="Jennifer" userId="a2e0a4fc-d795-4aa8-9227-8b8c3904e6c8" providerId="ADAL" clId="{FF478088-48A5-4276-997E-A1B1423E6274}" dt="2023-02-07T20:04:02.818" v="115" actId="14100"/>
          <ac:spMkLst>
            <pc:docMk/>
            <pc:sldMk cId="0" sldId="263"/>
            <ac:spMk id="3" creationId="{00000000-0000-0000-0000-000000000000}"/>
          </ac:spMkLst>
        </pc:spChg>
        <pc:picChg chg="mod">
          <ac:chgData name="Jennifer" userId="a2e0a4fc-d795-4aa8-9227-8b8c3904e6c8" providerId="ADAL" clId="{FF478088-48A5-4276-997E-A1B1423E6274}" dt="2023-02-07T20:04:06.988" v="116" actId="14100"/>
          <ac:picMkLst>
            <pc:docMk/>
            <pc:sldMk cId="0" sldId="263"/>
            <ac:picMk id="5" creationId="{00000000-0000-0000-0000-000000000000}"/>
          </ac:picMkLst>
        </pc:picChg>
      </pc:sldChg>
      <pc:sldChg chg="modSp mod modAnim modNotesTx">
        <pc:chgData name="Jennifer" userId="a2e0a4fc-d795-4aa8-9227-8b8c3904e6c8" providerId="ADAL" clId="{FF478088-48A5-4276-997E-A1B1423E6274}" dt="2023-02-07T20:38:36.937" v="1001" actId="20577"/>
        <pc:sldMkLst>
          <pc:docMk/>
          <pc:sldMk cId="0" sldId="268"/>
        </pc:sldMkLst>
        <pc:spChg chg="mod">
          <ac:chgData name="Jennifer" userId="a2e0a4fc-d795-4aa8-9227-8b8c3904e6c8" providerId="ADAL" clId="{FF478088-48A5-4276-997E-A1B1423E6274}" dt="2023-02-07T20:29:23.207" v="372" actId="14100"/>
          <ac:spMkLst>
            <pc:docMk/>
            <pc:sldMk cId="0" sldId="268"/>
            <ac:spMk id="2" creationId="{00000000-0000-0000-0000-000000000000}"/>
          </ac:spMkLst>
        </pc:spChg>
        <pc:spChg chg="mod">
          <ac:chgData name="Jennifer" userId="a2e0a4fc-d795-4aa8-9227-8b8c3904e6c8" providerId="ADAL" clId="{FF478088-48A5-4276-997E-A1B1423E6274}" dt="2023-02-07T20:34:34.237" v="664" actId="21"/>
          <ac:spMkLst>
            <pc:docMk/>
            <pc:sldMk cId="0" sldId="268"/>
            <ac:spMk id="3" creationId="{00000000-0000-0000-0000-000000000000}"/>
          </ac:spMkLst>
        </pc:spChg>
      </pc:sldChg>
      <pc:sldChg chg="modSp">
        <pc:chgData name="Jennifer" userId="a2e0a4fc-d795-4aa8-9227-8b8c3904e6c8" providerId="ADAL" clId="{FF478088-48A5-4276-997E-A1B1423E6274}" dt="2023-02-09T15:22:37.992" v="1052" actId="113"/>
        <pc:sldMkLst>
          <pc:docMk/>
          <pc:sldMk cId="34339290" sldId="272"/>
        </pc:sldMkLst>
        <pc:spChg chg="mod">
          <ac:chgData name="Jennifer" userId="a2e0a4fc-d795-4aa8-9227-8b8c3904e6c8" providerId="ADAL" clId="{FF478088-48A5-4276-997E-A1B1423E6274}" dt="2023-02-09T15:22:37.992" v="1052" actId="113"/>
          <ac:spMkLst>
            <pc:docMk/>
            <pc:sldMk cId="34339290" sldId="272"/>
            <ac:spMk id="3" creationId="{00000000-0000-0000-0000-000000000000}"/>
          </ac:spMkLst>
        </pc:spChg>
      </pc:sldChg>
      <pc:sldChg chg="modSp">
        <pc:chgData name="Jennifer" userId="a2e0a4fc-d795-4aa8-9227-8b8c3904e6c8" providerId="ADAL" clId="{FF478088-48A5-4276-997E-A1B1423E6274}" dt="2023-02-07T20:40:33.175" v="1047" actId="403"/>
        <pc:sldMkLst>
          <pc:docMk/>
          <pc:sldMk cId="937499605" sldId="273"/>
        </pc:sldMkLst>
        <pc:spChg chg="mod">
          <ac:chgData name="Jennifer" userId="a2e0a4fc-d795-4aa8-9227-8b8c3904e6c8" providerId="ADAL" clId="{FF478088-48A5-4276-997E-A1B1423E6274}" dt="2023-02-07T20:40:33.175" v="1047" actId="403"/>
          <ac:spMkLst>
            <pc:docMk/>
            <pc:sldMk cId="937499605" sldId="273"/>
            <ac:spMk id="3" creationId="{00000000-0000-0000-0000-000000000000}"/>
          </ac:spMkLst>
        </pc:spChg>
      </pc:sldChg>
      <pc:sldChg chg="modSp mod">
        <pc:chgData name="Jennifer" userId="a2e0a4fc-d795-4aa8-9227-8b8c3904e6c8" providerId="ADAL" clId="{FF478088-48A5-4276-997E-A1B1423E6274}" dt="2023-02-09T15:22:50.478" v="1054" actId="113"/>
        <pc:sldMkLst>
          <pc:docMk/>
          <pc:sldMk cId="24606217" sldId="275"/>
        </pc:sldMkLst>
        <pc:spChg chg="mod">
          <ac:chgData name="Jennifer" userId="a2e0a4fc-d795-4aa8-9227-8b8c3904e6c8" providerId="ADAL" clId="{FF478088-48A5-4276-997E-A1B1423E6274}" dt="2023-02-09T15:22:50.478" v="1054" actId="113"/>
          <ac:spMkLst>
            <pc:docMk/>
            <pc:sldMk cId="24606217" sldId="275"/>
            <ac:spMk id="2" creationId="{00000000-0000-0000-0000-000000000000}"/>
          </ac:spMkLst>
        </pc:spChg>
      </pc:sldChg>
      <pc:sldChg chg="modSp mod">
        <pc:chgData name="Jennifer" userId="a2e0a4fc-d795-4aa8-9227-8b8c3904e6c8" providerId="ADAL" clId="{FF478088-48A5-4276-997E-A1B1423E6274}" dt="2023-02-09T15:23:20.503" v="1061" actId="113"/>
        <pc:sldMkLst>
          <pc:docMk/>
          <pc:sldMk cId="471982015" sldId="276"/>
        </pc:sldMkLst>
        <pc:spChg chg="mod">
          <ac:chgData name="Jennifer" userId="a2e0a4fc-d795-4aa8-9227-8b8c3904e6c8" providerId="ADAL" clId="{FF478088-48A5-4276-997E-A1B1423E6274}" dt="2023-02-09T15:23:20.503" v="1061" actId="113"/>
          <ac:spMkLst>
            <pc:docMk/>
            <pc:sldMk cId="471982015" sldId="276"/>
            <ac:spMk id="2" creationId="{00000000-0000-0000-0000-000000000000}"/>
          </ac:spMkLst>
        </pc:spChg>
      </pc:sldChg>
    </pc:docChg>
  </pc:docChgLst>
  <pc:docChgLst>
    <pc:chgData name="Jennifer" userId="a2e0a4fc-d795-4aa8-9227-8b8c3904e6c8" providerId="ADAL" clId="{7E884C2F-4EDD-495C-AE42-D7CEBB2A5A16}"/>
    <pc:docChg chg="undo redo custSel addSld modSld">
      <pc:chgData name="Jennifer" userId="a2e0a4fc-d795-4aa8-9227-8b8c3904e6c8" providerId="ADAL" clId="{7E884C2F-4EDD-495C-AE42-D7CEBB2A5A16}" dt="2023-03-29T22:31:57.058" v="2131" actId="14100"/>
      <pc:docMkLst>
        <pc:docMk/>
      </pc:docMkLst>
      <pc:sldChg chg="addSp delSp modSp mod setBg modAnim">
        <pc:chgData name="Jennifer" userId="a2e0a4fc-d795-4aa8-9227-8b8c3904e6c8" providerId="ADAL" clId="{7E884C2F-4EDD-495C-AE42-D7CEBB2A5A16}" dt="2023-03-29T22:19:57.932" v="1949"/>
        <pc:sldMkLst>
          <pc:docMk/>
          <pc:sldMk cId="34339290" sldId="272"/>
        </pc:sldMkLst>
        <pc:spChg chg="mod">
          <ac:chgData name="Jennifer" userId="a2e0a4fc-d795-4aa8-9227-8b8c3904e6c8" providerId="ADAL" clId="{7E884C2F-4EDD-495C-AE42-D7CEBB2A5A16}" dt="2023-03-29T22:19:29.205" v="1946" actId="1076"/>
          <ac:spMkLst>
            <pc:docMk/>
            <pc:sldMk cId="34339290" sldId="272"/>
            <ac:spMk id="2" creationId="{00000000-0000-0000-0000-000000000000}"/>
          </ac:spMkLst>
        </pc:spChg>
        <pc:spChg chg="mod">
          <ac:chgData name="Jennifer" userId="a2e0a4fc-d795-4aa8-9227-8b8c3904e6c8" providerId="ADAL" clId="{7E884C2F-4EDD-495C-AE42-D7CEBB2A5A16}" dt="2023-03-29T22:18:14.273" v="1944" actId="14100"/>
          <ac:spMkLst>
            <pc:docMk/>
            <pc:sldMk cId="34339290" sldId="272"/>
            <ac:spMk id="3" creationId="{00000000-0000-0000-0000-000000000000}"/>
          </ac:spMkLst>
        </pc:spChg>
        <pc:spChg chg="add del">
          <ac:chgData name="Jennifer" userId="a2e0a4fc-d795-4aa8-9227-8b8c3904e6c8" providerId="ADAL" clId="{7E884C2F-4EDD-495C-AE42-D7CEBB2A5A16}" dt="2023-03-29T21:35:22.421" v="1174" actId="26606"/>
          <ac:spMkLst>
            <pc:docMk/>
            <pc:sldMk cId="34339290" sldId="272"/>
            <ac:spMk id="9" creationId="{743AA782-23D1-4521-8CAD-47662984AA08}"/>
          </ac:spMkLst>
        </pc:spChg>
        <pc:spChg chg="add del">
          <ac:chgData name="Jennifer" userId="a2e0a4fc-d795-4aa8-9227-8b8c3904e6c8" providerId="ADAL" clId="{7E884C2F-4EDD-495C-AE42-D7CEBB2A5A16}" dt="2023-03-29T21:35:22.421" v="1174" actId="26606"/>
          <ac:spMkLst>
            <pc:docMk/>
            <pc:sldMk cId="34339290" sldId="272"/>
            <ac:spMk id="11" creationId="{71877DBC-BB60-40F0-AC93-2ACDBAAE60CE}"/>
          </ac:spMkLst>
        </pc:spChg>
        <pc:spChg chg="add del">
          <ac:chgData name="Jennifer" userId="a2e0a4fc-d795-4aa8-9227-8b8c3904e6c8" providerId="ADAL" clId="{7E884C2F-4EDD-495C-AE42-D7CEBB2A5A16}" dt="2023-03-29T21:36:04.217" v="1189" actId="26606"/>
          <ac:spMkLst>
            <pc:docMk/>
            <pc:sldMk cId="34339290" sldId="272"/>
            <ac:spMk id="13" creationId="{E659831F-0D9A-4C63-9EBB-8435B85A440F}"/>
          </ac:spMkLst>
        </pc:spChg>
        <pc:spChg chg="add del">
          <ac:chgData name="Jennifer" userId="a2e0a4fc-d795-4aa8-9227-8b8c3904e6c8" providerId="ADAL" clId="{7E884C2F-4EDD-495C-AE42-D7CEBB2A5A16}" dt="2023-03-29T21:36:04.217" v="1189" actId="26606"/>
          <ac:spMkLst>
            <pc:docMk/>
            <pc:sldMk cId="34339290" sldId="272"/>
            <ac:spMk id="14" creationId="{117AB3D3-3C9C-4DED-809A-78734805B895}"/>
          </ac:spMkLst>
        </pc:spChg>
        <pc:spChg chg="add del">
          <ac:chgData name="Jennifer" userId="a2e0a4fc-d795-4aa8-9227-8b8c3904e6c8" providerId="ADAL" clId="{7E884C2F-4EDD-495C-AE42-D7CEBB2A5A16}" dt="2023-03-29T21:36:04.217" v="1189" actId="26606"/>
          <ac:spMkLst>
            <pc:docMk/>
            <pc:sldMk cId="34339290" sldId="272"/>
            <ac:spMk id="15" creationId="{E6995CE5-F890-4ABA-82A2-26507CE8D2A3}"/>
          </ac:spMkLst>
        </pc:spChg>
        <pc:spChg chg="add del">
          <ac:chgData name="Jennifer" userId="a2e0a4fc-d795-4aa8-9227-8b8c3904e6c8" providerId="ADAL" clId="{7E884C2F-4EDD-495C-AE42-D7CEBB2A5A16}" dt="2023-03-29T21:36:04.217" v="1189" actId="26606"/>
          <ac:spMkLst>
            <pc:docMk/>
            <pc:sldMk cId="34339290" sldId="272"/>
            <ac:spMk id="16" creationId="{3A9A4357-BD1D-4622-A4FE-766E6AB8DE84}"/>
          </ac:spMkLst>
        </pc:spChg>
        <pc:spChg chg="add del">
          <ac:chgData name="Jennifer" userId="a2e0a4fc-d795-4aa8-9227-8b8c3904e6c8" providerId="ADAL" clId="{7E884C2F-4EDD-495C-AE42-D7CEBB2A5A16}" dt="2023-03-29T21:36:04.203" v="1188" actId="26606"/>
          <ac:spMkLst>
            <pc:docMk/>
            <pc:sldMk cId="34339290" sldId="272"/>
            <ac:spMk id="21" creationId="{C3420C89-0B09-4632-A4AF-3971D08BF7A8}"/>
          </ac:spMkLst>
        </pc:spChg>
        <pc:spChg chg="add del">
          <ac:chgData name="Jennifer" userId="a2e0a4fc-d795-4aa8-9227-8b8c3904e6c8" providerId="ADAL" clId="{7E884C2F-4EDD-495C-AE42-D7CEBB2A5A16}" dt="2023-03-29T21:36:04.203" v="1188" actId="26606"/>
          <ac:spMkLst>
            <pc:docMk/>
            <pc:sldMk cId="34339290" sldId="272"/>
            <ac:spMk id="23" creationId="{4E5CBA61-BF74-40B4-A3A8-366BBA626CCF}"/>
          </ac:spMkLst>
        </pc:spChg>
        <pc:spChg chg="add del">
          <ac:chgData name="Jennifer" userId="a2e0a4fc-d795-4aa8-9227-8b8c3904e6c8" providerId="ADAL" clId="{7E884C2F-4EDD-495C-AE42-D7CEBB2A5A16}" dt="2023-03-29T21:41:50.094" v="1194" actId="26606"/>
          <ac:spMkLst>
            <pc:docMk/>
            <pc:sldMk cId="34339290" sldId="272"/>
            <ac:spMk id="38" creationId="{117AB3D3-3C9C-4DED-809A-78734805B895}"/>
          </ac:spMkLst>
        </pc:spChg>
        <pc:spChg chg="add del">
          <ac:chgData name="Jennifer" userId="a2e0a4fc-d795-4aa8-9227-8b8c3904e6c8" providerId="ADAL" clId="{7E884C2F-4EDD-495C-AE42-D7CEBB2A5A16}" dt="2023-03-29T21:41:50.094" v="1194" actId="26606"/>
          <ac:spMkLst>
            <pc:docMk/>
            <pc:sldMk cId="34339290" sldId="272"/>
            <ac:spMk id="39" creationId="{3A9A4357-BD1D-4622-A4FE-766E6AB8DE84}"/>
          </ac:spMkLst>
        </pc:spChg>
        <pc:spChg chg="add del">
          <ac:chgData name="Jennifer" userId="a2e0a4fc-d795-4aa8-9227-8b8c3904e6c8" providerId="ADAL" clId="{7E884C2F-4EDD-495C-AE42-D7CEBB2A5A16}" dt="2023-03-29T21:41:50.094" v="1194" actId="26606"/>
          <ac:spMkLst>
            <pc:docMk/>
            <pc:sldMk cId="34339290" sldId="272"/>
            <ac:spMk id="40" creationId="{E659831F-0D9A-4C63-9EBB-8435B85A440F}"/>
          </ac:spMkLst>
        </pc:spChg>
        <pc:spChg chg="add del">
          <ac:chgData name="Jennifer" userId="a2e0a4fc-d795-4aa8-9227-8b8c3904e6c8" providerId="ADAL" clId="{7E884C2F-4EDD-495C-AE42-D7CEBB2A5A16}" dt="2023-03-29T21:41:50.094" v="1194" actId="26606"/>
          <ac:spMkLst>
            <pc:docMk/>
            <pc:sldMk cId="34339290" sldId="272"/>
            <ac:spMk id="41" creationId="{E6995CE5-F890-4ABA-82A2-26507CE8D2A3}"/>
          </ac:spMkLst>
        </pc:spChg>
        <pc:spChg chg="add mod">
          <ac:chgData name="Jennifer" userId="a2e0a4fc-d795-4aa8-9227-8b8c3904e6c8" providerId="ADAL" clId="{7E884C2F-4EDD-495C-AE42-D7CEBB2A5A16}" dt="2023-03-29T22:19:09.087" v="1945" actId="207"/>
          <ac:spMkLst>
            <pc:docMk/>
            <pc:sldMk cId="34339290" sldId="272"/>
            <ac:spMk id="42" creationId="{848F6481-1379-4443-8257-1460261D6B71}"/>
          </ac:spMkLst>
        </pc:spChg>
        <pc:spChg chg="add del">
          <ac:chgData name="Jennifer" userId="a2e0a4fc-d795-4aa8-9227-8b8c3904e6c8" providerId="ADAL" clId="{7E884C2F-4EDD-495C-AE42-D7CEBB2A5A16}" dt="2023-03-29T21:47:43.535" v="1239" actId="26606"/>
          <ac:spMkLst>
            <pc:docMk/>
            <pc:sldMk cId="34339290" sldId="272"/>
            <ac:spMk id="46" creationId="{231BF440-39FA-4087-84CC-2EEC0BBDAF29}"/>
          </ac:spMkLst>
        </pc:spChg>
        <pc:spChg chg="add del">
          <ac:chgData name="Jennifer" userId="a2e0a4fc-d795-4aa8-9227-8b8c3904e6c8" providerId="ADAL" clId="{7E884C2F-4EDD-495C-AE42-D7CEBB2A5A16}" dt="2023-03-29T21:47:43.535" v="1239" actId="26606"/>
          <ac:spMkLst>
            <pc:docMk/>
            <pc:sldMk cId="34339290" sldId="272"/>
            <ac:spMk id="48" creationId="{F04E4CBA-303B-48BD-8451-C2701CB0EEBF}"/>
          </ac:spMkLst>
        </pc:spChg>
        <pc:spChg chg="add del">
          <ac:chgData name="Jennifer" userId="a2e0a4fc-d795-4aa8-9227-8b8c3904e6c8" providerId="ADAL" clId="{7E884C2F-4EDD-495C-AE42-D7CEBB2A5A16}" dt="2023-03-29T21:47:43.535" v="1239" actId="26606"/>
          <ac:spMkLst>
            <pc:docMk/>
            <pc:sldMk cId="34339290" sldId="272"/>
            <ac:spMk id="50" creationId="{F6CA58B3-AFCC-4A40-9882-50D5080879B0}"/>
          </ac:spMkLst>
        </pc:spChg>
        <pc:spChg chg="add del">
          <ac:chgData name="Jennifer" userId="a2e0a4fc-d795-4aa8-9227-8b8c3904e6c8" providerId="ADAL" clId="{7E884C2F-4EDD-495C-AE42-D7CEBB2A5A16}" dt="2023-03-29T21:47:43.535" v="1239" actId="26606"/>
          <ac:spMkLst>
            <pc:docMk/>
            <pc:sldMk cId="34339290" sldId="272"/>
            <ac:spMk id="52" creationId="{75C56826-D4E5-42ED-8529-079651CB3005}"/>
          </ac:spMkLst>
        </pc:spChg>
        <pc:spChg chg="add del">
          <ac:chgData name="Jennifer" userId="a2e0a4fc-d795-4aa8-9227-8b8c3904e6c8" providerId="ADAL" clId="{7E884C2F-4EDD-495C-AE42-D7CEBB2A5A16}" dt="2023-03-29T21:47:43.535" v="1239" actId="26606"/>
          <ac:spMkLst>
            <pc:docMk/>
            <pc:sldMk cId="34339290" sldId="272"/>
            <ac:spMk id="54" creationId="{82095FCE-EF05-4443-B97A-85DEE3A5CA17}"/>
          </ac:spMkLst>
        </pc:spChg>
        <pc:spChg chg="add del">
          <ac:chgData name="Jennifer" userId="a2e0a4fc-d795-4aa8-9227-8b8c3904e6c8" providerId="ADAL" clId="{7E884C2F-4EDD-495C-AE42-D7CEBB2A5A16}" dt="2023-03-29T21:47:43.535" v="1239" actId="26606"/>
          <ac:spMkLst>
            <pc:docMk/>
            <pc:sldMk cId="34339290" sldId="272"/>
            <ac:spMk id="56" creationId="{CA00AE6B-AA30-4CF8-BA6F-339B780AD76C}"/>
          </ac:spMkLst>
        </pc:spChg>
        <pc:spChg chg="add">
          <ac:chgData name="Jennifer" userId="a2e0a4fc-d795-4aa8-9227-8b8c3904e6c8" providerId="ADAL" clId="{7E884C2F-4EDD-495C-AE42-D7CEBB2A5A16}" dt="2023-03-29T21:47:43.535" v="1239" actId="26606"/>
          <ac:spMkLst>
            <pc:docMk/>
            <pc:sldMk cId="34339290" sldId="272"/>
            <ac:spMk id="61" creationId="{B23FE733-F95B-4DF6-AFC5-BEEB3577C494}"/>
          </ac:spMkLst>
        </pc:spChg>
        <pc:spChg chg="add">
          <ac:chgData name="Jennifer" userId="a2e0a4fc-d795-4aa8-9227-8b8c3904e6c8" providerId="ADAL" clId="{7E884C2F-4EDD-495C-AE42-D7CEBB2A5A16}" dt="2023-03-29T21:47:43.535" v="1239" actId="26606"/>
          <ac:spMkLst>
            <pc:docMk/>
            <pc:sldMk cId="34339290" sldId="272"/>
            <ac:spMk id="63" creationId="{9080D120-BD54-46E1-BA37-82F5E8089E90}"/>
          </ac:spMkLst>
        </pc:spChg>
        <pc:spChg chg="add">
          <ac:chgData name="Jennifer" userId="a2e0a4fc-d795-4aa8-9227-8b8c3904e6c8" providerId="ADAL" clId="{7E884C2F-4EDD-495C-AE42-D7CEBB2A5A16}" dt="2023-03-29T21:47:43.535" v="1239" actId="26606"/>
          <ac:spMkLst>
            <pc:docMk/>
            <pc:sldMk cId="34339290" sldId="272"/>
            <ac:spMk id="65" creationId="{81D83946-74FA-498A-AC80-9926F041B5C5}"/>
          </ac:spMkLst>
        </pc:spChg>
        <pc:spChg chg="add">
          <ac:chgData name="Jennifer" userId="a2e0a4fc-d795-4aa8-9227-8b8c3904e6c8" providerId="ADAL" clId="{7E884C2F-4EDD-495C-AE42-D7CEBB2A5A16}" dt="2023-03-29T21:47:43.535" v="1239" actId="26606"/>
          <ac:spMkLst>
            <pc:docMk/>
            <pc:sldMk cId="34339290" sldId="272"/>
            <ac:spMk id="67" creationId="{5060D983-8B52-443A-8183-2A1DE05618B5}"/>
          </ac:spMkLst>
        </pc:spChg>
        <pc:grpChg chg="add del">
          <ac:chgData name="Jennifer" userId="a2e0a4fc-d795-4aa8-9227-8b8c3904e6c8" providerId="ADAL" clId="{7E884C2F-4EDD-495C-AE42-D7CEBB2A5A16}" dt="2023-03-29T21:36:04.203" v="1188" actId="26606"/>
          <ac:grpSpMkLst>
            <pc:docMk/>
            <pc:sldMk cId="34339290" sldId="272"/>
            <ac:grpSpMk id="25" creationId="{AC27E70C-5470-4262-B9CE-AE52C51CF4C1}"/>
          </ac:grpSpMkLst>
        </pc:grpChg>
        <pc:grpChg chg="add del">
          <ac:chgData name="Jennifer" userId="a2e0a4fc-d795-4aa8-9227-8b8c3904e6c8" providerId="ADAL" clId="{7E884C2F-4EDD-495C-AE42-D7CEBB2A5A16}" dt="2023-03-29T21:36:04.203" v="1188" actId="26606"/>
          <ac:grpSpMkLst>
            <pc:docMk/>
            <pc:sldMk cId="34339290" sldId="272"/>
            <ac:grpSpMk id="29" creationId="{E27AF472-EAE3-4572-AB69-B92BD10DBC6D}"/>
          </ac:grpSpMkLst>
        </pc:grpChg>
        <pc:picChg chg="add mod ord">
          <ac:chgData name="Jennifer" userId="a2e0a4fc-d795-4aa8-9227-8b8c3904e6c8" providerId="ADAL" clId="{7E884C2F-4EDD-495C-AE42-D7CEBB2A5A16}" dt="2023-03-29T22:17:57.353" v="1942" actId="1076"/>
          <ac:picMkLst>
            <pc:docMk/>
            <pc:sldMk cId="34339290" sldId="272"/>
            <ac:picMk id="4" creationId="{90B117EF-9A4A-42DB-85FC-BBE479EBC480}"/>
          </ac:picMkLst>
        </pc:picChg>
        <pc:picChg chg="add del mod ord">
          <ac:chgData name="Jennifer" userId="a2e0a4fc-d795-4aa8-9227-8b8c3904e6c8" providerId="ADAL" clId="{7E884C2F-4EDD-495C-AE42-D7CEBB2A5A16}" dt="2023-03-29T21:47:17.473" v="1233" actId="478"/>
          <ac:picMkLst>
            <pc:docMk/>
            <pc:sldMk cId="34339290" sldId="272"/>
            <ac:picMk id="5" creationId="{CE9CC5BF-8E0A-4A28-8A8E-88CB79F28C7F}"/>
          </ac:picMkLst>
        </pc:picChg>
        <pc:picChg chg="add mod modCrop">
          <ac:chgData name="Jennifer" userId="a2e0a4fc-d795-4aa8-9227-8b8c3904e6c8" providerId="ADAL" clId="{7E884C2F-4EDD-495C-AE42-D7CEBB2A5A16}" dt="2023-03-29T22:17:20.619" v="1937" actId="1076"/>
          <ac:picMkLst>
            <pc:docMk/>
            <pc:sldMk cId="34339290" sldId="272"/>
            <ac:picMk id="6" creationId="{EADC1D89-D788-460F-B8A1-9EFC86BE22D9}"/>
          </ac:picMkLst>
        </pc:picChg>
      </pc:sldChg>
      <pc:sldChg chg="addSp delSp modSp add mod setBg delAnim modAnim">
        <pc:chgData name="Jennifer" userId="a2e0a4fc-d795-4aa8-9227-8b8c3904e6c8" providerId="ADAL" clId="{7E884C2F-4EDD-495C-AE42-D7CEBB2A5A16}" dt="2023-03-29T22:25:45.378" v="2020"/>
        <pc:sldMkLst>
          <pc:docMk/>
          <pc:sldMk cId="2854247885" sldId="277"/>
        </pc:sldMkLst>
        <pc:spChg chg="mod">
          <ac:chgData name="Jennifer" userId="a2e0a4fc-d795-4aa8-9227-8b8c3904e6c8" providerId="ADAL" clId="{7E884C2F-4EDD-495C-AE42-D7CEBB2A5A16}" dt="2023-03-29T22:24:09.772" v="2008" actId="1076"/>
          <ac:spMkLst>
            <pc:docMk/>
            <pc:sldMk cId="2854247885" sldId="277"/>
            <ac:spMk id="2" creationId="{00000000-0000-0000-0000-000000000000}"/>
          </ac:spMkLst>
        </pc:spChg>
        <pc:spChg chg="del mod">
          <ac:chgData name="Jennifer" userId="a2e0a4fc-d795-4aa8-9227-8b8c3904e6c8" providerId="ADAL" clId="{7E884C2F-4EDD-495C-AE42-D7CEBB2A5A16}" dt="2023-03-29T21:27:14.956" v="1091" actId="478"/>
          <ac:spMkLst>
            <pc:docMk/>
            <pc:sldMk cId="2854247885" sldId="277"/>
            <ac:spMk id="3" creationId="{00000000-0000-0000-0000-000000000000}"/>
          </ac:spMkLst>
        </pc:spChg>
        <pc:spChg chg="add del mod">
          <ac:chgData name="Jennifer" userId="a2e0a4fc-d795-4aa8-9227-8b8c3904e6c8" providerId="ADAL" clId="{7E884C2F-4EDD-495C-AE42-D7CEBB2A5A16}" dt="2023-03-29T21:27:17.903" v="1092" actId="478"/>
          <ac:spMkLst>
            <pc:docMk/>
            <pc:sldMk cId="2854247885" sldId="277"/>
            <ac:spMk id="5" creationId="{F5045BD2-1AF2-43D3-A35C-2AE555FF5F1E}"/>
          </ac:spMkLst>
        </pc:spChg>
        <pc:spChg chg="add mod">
          <ac:chgData name="Jennifer" userId="a2e0a4fc-d795-4aa8-9227-8b8c3904e6c8" providerId="ADAL" clId="{7E884C2F-4EDD-495C-AE42-D7CEBB2A5A16}" dt="2023-03-29T22:23:20.045" v="1990" actId="1076"/>
          <ac:spMkLst>
            <pc:docMk/>
            <pc:sldMk cId="2854247885" sldId="277"/>
            <ac:spMk id="10" creationId="{AC6DDFB2-B951-45C4-A5C7-8A6707A815F1}"/>
          </ac:spMkLst>
        </pc:spChg>
        <pc:spChg chg="add">
          <ac:chgData name="Jennifer" userId="a2e0a4fc-d795-4aa8-9227-8b8c3904e6c8" providerId="ADAL" clId="{7E884C2F-4EDD-495C-AE42-D7CEBB2A5A16}" dt="2023-03-29T21:29:02.888" v="1096" actId="26606"/>
          <ac:spMkLst>
            <pc:docMk/>
            <pc:sldMk cId="2854247885" sldId="277"/>
            <ac:spMk id="1033" creationId="{022BDE4A-8A20-4A69-9C5A-581C82036A4D}"/>
          </ac:spMkLst>
        </pc:spChg>
        <pc:picChg chg="add mod ord">
          <ac:chgData name="Jennifer" userId="a2e0a4fc-d795-4aa8-9227-8b8c3904e6c8" providerId="ADAL" clId="{7E884C2F-4EDD-495C-AE42-D7CEBB2A5A16}" dt="2023-03-29T22:21:54.450" v="1957" actId="1076"/>
          <ac:picMkLst>
            <pc:docMk/>
            <pc:sldMk cId="2854247885" sldId="277"/>
            <ac:picMk id="1026" creationId="{E717C476-B4A8-4F6D-BCA3-47C7CA8A136C}"/>
          </ac:picMkLst>
        </pc:picChg>
        <pc:picChg chg="add mod">
          <ac:chgData name="Jennifer" userId="a2e0a4fc-d795-4aa8-9227-8b8c3904e6c8" providerId="ADAL" clId="{7E884C2F-4EDD-495C-AE42-D7CEBB2A5A16}" dt="2023-03-29T22:22:02.771" v="1958" actId="1076"/>
          <ac:picMkLst>
            <pc:docMk/>
            <pc:sldMk cId="2854247885" sldId="277"/>
            <ac:picMk id="1028" creationId="{7A68D850-AF82-4BF7-886B-3ADF5CA63605}"/>
          </ac:picMkLst>
        </pc:picChg>
      </pc:sldChg>
      <pc:sldChg chg="modSp add mod modAnim">
        <pc:chgData name="Jennifer" userId="a2e0a4fc-d795-4aa8-9227-8b8c3904e6c8" providerId="ADAL" clId="{7E884C2F-4EDD-495C-AE42-D7CEBB2A5A16}" dt="2023-03-29T22:31:57.058" v="2131" actId="14100"/>
        <pc:sldMkLst>
          <pc:docMk/>
          <pc:sldMk cId="3024960887" sldId="278"/>
        </pc:sldMkLst>
        <pc:spChg chg="mod">
          <ac:chgData name="Jennifer" userId="a2e0a4fc-d795-4aa8-9227-8b8c3904e6c8" providerId="ADAL" clId="{7E884C2F-4EDD-495C-AE42-D7CEBB2A5A16}" dt="2023-03-29T22:01:26.270" v="1501" actId="404"/>
          <ac:spMkLst>
            <pc:docMk/>
            <pc:sldMk cId="3024960887" sldId="278"/>
            <ac:spMk id="2" creationId="{00000000-0000-0000-0000-000000000000}"/>
          </ac:spMkLst>
        </pc:spChg>
        <pc:spChg chg="mod">
          <ac:chgData name="Jennifer" userId="a2e0a4fc-d795-4aa8-9227-8b8c3904e6c8" providerId="ADAL" clId="{7E884C2F-4EDD-495C-AE42-D7CEBB2A5A16}" dt="2023-03-29T22:31:57.058" v="2131" actId="14100"/>
          <ac:spMkLst>
            <pc:docMk/>
            <pc:sldMk cId="3024960887" sldId="27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9793D-7363-4FA5-829F-CB447D871C52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1FA93-4A22-4F31-9F4F-A70F1DA56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27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DF3E5-A22E-48E8-8AD9-992259F4337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06B2C-A125-447F-A084-A8F473B4C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48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Richard Burbage and younger brother Cuthbert inherited the terms of the lease, including a provision that they owned the buildings they had constructed on Allen’s land.</a:t>
            </a:r>
          </a:p>
          <a:p>
            <a:r>
              <a:rPr lang="en-US" dirty="0"/>
              <a:t>Source: https://shakespeareandbeyond.folger.edu/2020/12/29/raising-globe-theatre/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06B2C-A125-447F-A084-A8F473B4C5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93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Image—link to new Globe virtual tour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6B2C-A125-447F-A084-A8F473B4C5E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0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1D829-35DD-4EE5-AE6A-75D5C6CDA3DA}" type="datetimeFigureOut">
              <a:rPr lang="en-US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BAF12-D875-40D9-80ED-72A66A92F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0AE1C-AA25-455E-9159-30E939A12BA8}" type="datetimeFigureOut">
              <a:rPr lang="en-US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6AC6A-30CB-4EAE-A077-B273AB9ED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AC7A8-0632-47C6-A4AE-4CA31891B657}" type="datetimeFigureOut">
              <a:rPr lang="en-US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10552-B7E1-4179-B97D-8C0D7EB62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C39BE-1673-45BF-B802-B262C52E49BC}" type="datetimeFigureOut">
              <a:rPr lang="en-US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A945B-84A7-418E-97A2-1E1C86181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24D38-13F3-485C-BCCC-0B5A98926960}" type="datetimeFigureOut">
              <a:rPr lang="en-US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753A4-BAF9-4B63-8293-E9C8A019D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E796C-8CFD-4848-978D-B3BF71935CFB}" type="datetimeFigureOut">
              <a:rPr lang="en-US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C260B-5694-42A1-8F80-297CDFAC9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7EEB7-E5A5-4BF6-8568-FA657C230224}" type="datetimeFigureOut">
              <a:rPr lang="en-US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640A8-9FB9-47A1-9C0B-CB9C0A840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28803-85F1-4509-8D76-91B4069DC99E}" type="datetimeFigureOut">
              <a:rPr lang="en-US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3D0CE-2A4B-452C-8E0B-2AE17E37C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32EF5-F645-4CB3-95C4-679FB23474EC}" type="datetimeFigureOut">
              <a:rPr lang="en-US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C7E80-4BFC-454F-84E3-830DD9B20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79953-D6B9-435E-B128-DA02D2423062}" type="datetimeFigureOut">
              <a:rPr lang="en-US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542AF-32B0-47DD-AB89-0982C6E2B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FB771-F2F2-40D8-B39E-0F857B1785B0}" type="datetimeFigureOut">
              <a:rPr lang="en-US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F9A9A-3397-4EFB-AA58-41D9C8BC7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4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35A3B0-2BB2-41AA-A810-414F42BB303B}" type="datetimeFigureOut">
              <a:rPr lang="en-US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AEB48-5FC1-4B10-8032-625C0AFFA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ZFngXSDD0I" TargetMode="External"/><Relationship Id="rId2" Type="http://schemas.openxmlformats.org/officeDocument/2006/relationships/hyperlink" Target="https://www.youtube.com/watch?v=-aCCV4wMb1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YZHb2xo0OI" TargetMode="External"/><Relationship Id="rId2" Type="http://schemas.openxmlformats.org/officeDocument/2006/relationships/hyperlink" Target="https://www.youtube.com/watch?v=Vf2TpWsPvg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-YHMYkUrV7A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udiobinder.com/blog/breaking-the-fourth-wall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target.com/whatis/definition/fourth-wall" TargetMode="External"/><Relationship Id="rId2" Type="http://schemas.openxmlformats.org/officeDocument/2006/relationships/hyperlink" Target="https://thewomenofletters.com/2018/03/04/breaking-the-fourth-wall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quora.com/If-breaking-the-fourth-wall-means-a-fictional-character-being-aware-of-the-real-world-what-are-the-first-three-wall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terarydevices.net/didacticism/" TargetMode="External"/><Relationship Id="rId2" Type="http://schemas.openxmlformats.org/officeDocument/2006/relationships/hyperlink" Target="https://literarydevices.net/allegor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kespearesglobe.com/about-us/virtual-tou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2841625"/>
          </a:xfrm>
        </p:spPr>
        <p:txBody>
          <a:bodyPr/>
          <a:lstStyle/>
          <a:p>
            <a:r>
              <a:rPr lang="en-US" sz="8400" b="1" dirty="0">
                <a:solidFill>
                  <a:schemeClr val="accent2">
                    <a:lumMod val="75000"/>
                  </a:schemeClr>
                </a:solidFill>
                <a:latin typeface="Old English Text MT" panose="03040902040508030806" pitchFamily="66" charset="0"/>
              </a:rPr>
              <a:t>Shakespeare’s Theater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495800"/>
            <a:ext cx="6400800" cy="1524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dirty="0">
                <a:solidFill>
                  <a:schemeClr val="tx1"/>
                </a:solidFill>
              </a:rPr>
              <a:t>Elizabethan Drama and 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The Globe Theater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HamletOrNot" panose="02000603090000020003" pitchFamily="2" charset="0"/>
              </a:rPr>
              <a:t>What Occurred at The Globe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dirty="0"/>
              <a:t>Before 2:00, billings posted, flag raised to signal performance for that day</a:t>
            </a:r>
          </a:p>
          <a:p>
            <a:r>
              <a:rPr lang="en-US" dirty="0"/>
              <a:t>Box office &amp; seating</a:t>
            </a:r>
          </a:p>
          <a:p>
            <a:r>
              <a:rPr lang="en-US" dirty="0"/>
              <a:t>Vendors</a:t>
            </a:r>
          </a:p>
          <a:p>
            <a:pPr lvl="1"/>
            <a:r>
              <a:rPr lang="en-US" dirty="0"/>
              <a:t>Hazelnuts and oranges</a:t>
            </a:r>
          </a:p>
          <a:p>
            <a:pPr lvl="1"/>
            <a:r>
              <a:rPr lang="en-US" dirty="0"/>
              <a:t>Rotten fruit and vegetables</a:t>
            </a:r>
          </a:p>
          <a:p>
            <a:r>
              <a:rPr lang="en-US" dirty="0"/>
              <a:t>Pickpockets and cutpurses</a:t>
            </a:r>
          </a:p>
          <a:p>
            <a:r>
              <a:rPr lang="en-US" dirty="0"/>
              <a:t>Music—pre-show entertainment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HamletOrNot" panose="02000603090000020003" pitchFamily="2" charset="0"/>
              </a:rPr>
              <a:t>More on Scenery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/>
            <a:r>
              <a:rPr lang="en-US" sz="3200" dirty="0"/>
              <a:t>No sets or physical scene changes—</a:t>
            </a:r>
          </a:p>
          <a:p>
            <a:pPr marL="742950" lvl="2" indent="-342900"/>
            <a:r>
              <a:rPr lang="en-US" sz="2800" dirty="0"/>
              <a:t>each scene took place on a different part of the stage</a:t>
            </a:r>
          </a:p>
          <a:p>
            <a:pPr marL="742950" lvl="2" indent="-342900"/>
            <a:r>
              <a:rPr lang="en-US" sz="2800" dirty="0"/>
              <a:t>scenes moved fluidly and quickly</a:t>
            </a:r>
          </a:p>
          <a:p>
            <a:pPr marL="742950" lvl="2" indent="-342900"/>
            <a:r>
              <a:rPr lang="en-US" sz="2800" dirty="0"/>
              <a:t>more like today’s cinema than today’s theater</a:t>
            </a:r>
            <a:br>
              <a:rPr lang="en-US" sz="2800" dirty="0"/>
            </a:br>
            <a:endParaRPr lang="en-US" sz="2800" dirty="0"/>
          </a:p>
          <a:p>
            <a:pPr marL="342900" lvl="1" indent="-342900"/>
            <a:r>
              <a:rPr lang="en-US" sz="3200" dirty="0"/>
              <a:t>Relied on playwright’s language and the audience’s imaginations to create the scenery</a:t>
            </a:r>
          </a:p>
        </p:txBody>
      </p:sp>
    </p:spTree>
    <p:extLst>
      <p:ext uri="{BB962C8B-B14F-4D97-AF65-F5344CB8AC3E}">
        <p14:creationId xmlns:p14="http://schemas.microsoft.com/office/powerpoint/2010/main" val="93749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600" b="1" dirty="0">
                <a:latin typeface="HamletOrNot" panose="02000603090000020003" pitchFamily="2" charset="0"/>
              </a:rPr>
              <a:t>Time to Start: a Study in Scansion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724400"/>
          </a:xfrm>
        </p:spPr>
        <p:txBody>
          <a:bodyPr/>
          <a:lstStyle/>
          <a:p>
            <a:r>
              <a:rPr lang="en-US" dirty="0"/>
              <a:t>What do modern theaters do to let people know a play is about to begin?</a:t>
            </a:r>
          </a:p>
          <a:p>
            <a:pPr lvl="1"/>
            <a:r>
              <a:rPr lang="en-US" dirty="0"/>
              <a:t>Flash the lights in the lobby </a:t>
            </a:r>
          </a:p>
          <a:p>
            <a:pPr lvl="1"/>
            <a:r>
              <a:rPr lang="en-US" dirty="0"/>
              <a:t>Turn the house lights all the way done (audience is in the dark)</a:t>
            </a:r>
          </a:p>
          <a:p>
            <a:pPr lvl="1"/>
            <a:r>
              <a:rPr lang="en-US" dirty="0"/>
              <a:t>Open the curtain</a:t>
            </a:r>
          </a:p>
          <a:p>
            <a:r>
              <a:rPr lang="en-US" dirty="0"/>
              <a:t>What did the Elizabethans do without electricity, darkness, or a curtain?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amletOrNot" panose="02000603090000020003" pitchFamily="2" charset="0"/>
              </a:rPr>
              <a:t>Actors &amp; Accountability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Actors on the hot seat!</a:t>
            </a:r>
            <a:endParaRPr lang="en-US" sz="2400" dirty="0"/>
          </a:p>
          <a:p>
            <a:pPr lvl="1"/>
            <a:r>
              <a:rPr lang="en-US" dirty="0"/>
              <a:t>Daylight—could see the audience and their reactions (and play off them)</a:t>
            </a:r>
            <a:endParaRPr lang="en-US" sz="2400" dirty="0"/>
          </a:p>
          <a:p>
            <a:pPr lvl="1"/>
            <a:r>
              <a:rPr lang="en-US" dirty="0"/>
              <a:t>Thrust stage—surrounded by audience on three sides</a:t>
            </a:r>
            <a:endParaRPr lang="en-US" sz="2400" dirty="0"/>
          </a:p>
          <a:p>
            <a:pPr lvl="1"/>
            <a:r>
              <a:rPr lang="en-US" dirty="0"/>
              <a:t>No curtain/chasm/darkness that separated the audience from the actors</a:t>
            </a:r>
            <a:endParaRPr lang="en-US" sz="2400" dirty="0"/>
          </a:p>
          <a:p>
            <a:pPr lvl="1"/>
            <a:r>
              <a:rPr lang="en-US" dirty="0"/>
              <a:t>Fruits and vegetables!</a:t>
            </a:r>
            <a:endParaRPr lang="en-US" sz="2400" dirty="0"/>
          </a:p>
          <a:p>
            <a:pPr lvl="1"/>
            <a:r>
              <a:rPr lang="en-US" dirty="0"/>
              <a:t>Even people ON stage (nobility)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4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HamletOrNot" panose="02000603090000020003" pitchFamily="2" charset="0"/>
              </a:rPr>
              <a:t>Active Audiences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410200"/>
          </a:xfrm>
        </p:spPr>
        <p:txBody>
          <a:bodyPr/>
          <a:lstStyle/>
          <a:p>
            <a:r>
              <a:rPr lang="en-US" dirty="0"/>
              <a:t>Parts where players talked directly to the audience</a:t>
            </a:r>
          </a:p>
          <a:p>
            <a:pPr lvl="1"/>
            <a:r>
              <a:rPr lang="en-US" dirty="0">
                <a:hlinkClick r:id="rId2"/>
              </a:rPr>
              <a:t>Prologues</a:t>
            </a:r>
            <a:r>
              <a:rPr lang="en-US" dirty="0"/>
              <a:t>, epilogues, </a:t>
            </a:r>
            <a:r>
              <a:rPr lang="en-US" dirty="0">
                <a:hlinkClick r:id="rId3"/>
              </a:rPr>
              <a:t>choruses</a:t>
            </a:r>
            <a:r>
              <a:rPr lang="en-US" dirty="0"/>
              <a:t>—</a:t>
            </a:r>
          </a:p>
          <a:p>
            <a:pPr lvl="2"/>
            <a:r>
              <a:rPr lang="en-US" dirty="0"/>
              <a:t>Narrator-like; speak directly to the audience</a:t>
            </a:r>
          </a:p>
          <a:p>
            <a:pPr lvl="2"/>
            <a:r>
              <a:rPr lang="en-US" dirty="0"/>
              <a:t>In the play but not necessarily of it—comment on it</a:t>
            </a:r>
          </a:p>
          <a:p>
            <a:pPr lvl="1"/>
            <a:r>
              <a:rPr lang="en-US" dirty="0"/>
              <a:t>Asides </a:t>
            </a:r>
          </a:p>
          <a:p>
            <a:pPr lvl="2"/>
            <a:r>
              <a:rPr lang="en-US" dirty="0"/>
              <a:t>Comments characters make directly to the audience</a:t>
            </a:r>
          </a:p>
          <a:p>
            <a:pPr lvl="2"/>
            <a:r>
              <a:rPr lang="en-US" dirty="0"/>
              <a:t>Other characters not supposed to hear </a:t>
            </a:r>
          </a:p>
          <a:p>
            <a:pPr lvl="2"/>
            <a:r>
              <a:rPr lang="en-US" dirty="0"/>
              <a:t>Ex.  When Ferris </a:t>
            </a:r>
            <a:r>
              <a:rPr lang="en-US" dirty="0" err="1"/>
              <a:t>Bueller</a:t>
            </a:r>
            <a:r>
              <a:rPr lang="en-US" dirty="0"/>
              <a:t> looks directly into the camera and makes short comments to us that the other characters can’t hear.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amletOrNot" panose="02000603090000020003" pitchFamily="2" charset="0"/>
              </a:rPr>
              <a:t>Active Audiences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dirty="0"/>
              <a:t>Parts where players talked directly to the audience (contd.)</a:t>
            </a:r>
          </a:p>
          <a:p>
            <a:pPr marL="342900" lvl="1" indent="-342900"/>
            <a:r>
              <a:rPr lang="en-US" dirty="0">
                <a:latin typeface="HamletOrNot" panose="02000603090000020003"/>
              </a:rPr>
              <a:t>Soliloquies</a:t>
            </a:r>
            <a:r>
              <a:rPr lang="en-US" dirty="0"/>
              <a:t> (so-</a:t>
            </a:r>
            <a:r>
              <a:rPr lang="en-US" dirty="0" err="1"/>
              <a:t>lil</a:t>
            </a:r>
            <a:r>
              <a:rPr lang="en-US" dirty="0"/>
              <a:t>-lo-</a:t>
            </a:r>
            <a:r>
              <a:rPr lang="en-US" dirty="0" err="1"/>
              <a:t>kweez</a:t>
            </a:r>
            <a:r>
              <a:rPr lang="en-US" dirty="0"/>
              <a:t>) (singular: </a:t>
            </a:r>
            <a:r>
              <a:rPr lang="en-US" dirty="0">
                <a:latin typeface="HamletOrNot" panose="02000603090000020003"/>
              </a:rPr>
              <a:t>soliloquy</a:t>
            </a:r>
            <a:r>
              <a:rPr lang="en-US" dirty="0"/>
              <a:t>)</a:t>
            </a:r>
          </a:p>
          <a:p>
            <a:pPr marL="742950" lvl="2" indent="-342900"/>
            <a:r>
              <a:rPr lang="en-US" dirty="0"/>
              <a:t>When a character alone on stage makes a long speech, revealing his or her true thoughts to the audience</a:t>
            </a:r>
          </a:p>
          <a:p>
            <a:pPr marL="742950" lvl="2" indent="-342900"/>
            <a:r>
              <a:rPr lang="en-US" dirty="0"/>
              <a:t>No other characters around to hear</a:t>
            </a:r>
          </a:p>
          <a:p>
            <a:pPr marL="742950" lvl="2" indent="-342900"/>
            <a:r>
              <a:rPr lang="en-US" dirty="0"/>
              <a:t>Most famous example: Hamlet’s “To be, or not to be” soliloquy</a:t>
            </a:r>
          </a:p>
          <a:p>
            <a:pPr marL="1200150" lvl="3" indent="-342900"/>
            <a:r>
              <a:rPr lang="en-US" dirty="0">
                <a:hlinkClick r:id="rId2"/>
              </a:rPr>
              <a:t>Mel Gibson</a:t>
            </a:r>
            <a:endParaRPr lang="en-US" dirty="0"/>
          </a:p>
          <a:p>
            <a:pPr marL="1200150" lvl="3" indent="-342900"/>
            <a:r>
              <a:rPr lang="en-US" dirty="0">
                <a:hlinkClick r:id="rId3"/>
              </a:rPr>
              <a:t>David Tennant</a:t>
            </a:r>
            <a:endParaRPr lang="en-US" dirty="0"/>
          </a:p>
          <a:p>
            <a:pPr marL="1200150" lvl="3" indent="-342900"/>
            <a:r>
              <a:rPr lang="en-US" dirty="0">
                <a:hlinkClick r:id="rId4"/>
              </a:rPr>
              <a:t>Ethan Hawke</a:t>
            </a:r>
            <a:endParaRPr lang="en-US" dirty="0"/>
          </a:p>
          <a:p>
            <a:pPr marL="1200150" lvl="3" indent="-342900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amletOrNot" panose="02000603090000020003" pitchFamily="2" charset="0"/>
              </a:rPr>
              <a:t>Active Audiences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/>
              <a:t>Scenes set through language:</a:t>
            </a:r>
            <a:br>
              <a:rPr lang="en-US" dirty="0"/>
            </a:br>
            <a:r>
              <a:rPr lang="en-US" i="1" dirty="0">
                <a:solidFill>
                  <a:srgbClr val="002060"/>
                </a:solidFill>
              </a:rPr>
              <a:t>“let us . . . on your imaginary forces work.”</a:t>
            </a:r>
            <a:br>
              <a:rPr lang="en-US" i="1" dirty="0"/>
            </a:br>
            <a:endParaRPr lang="en-US" sz="1600" i="1" dirty="0"/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800" dirty="0"/>
              <a:t>Think when we talk of horses, that you see them</a:t>
            </a:r>
            <a:br>
              <a:rPr lang="en-US" sz="2800" dirty="0"/>
            </a:br>
            <a:r>
              <a:rPr lang="en-US" sz="2800" dirty="0"/>
              <a:t>       Printing their proud hoofs </a:t>
            </a:r>
            <a:r>
              <a:rPr lang="en-US" sz="2800" dirty="0" err="1"/>
              <a:t>i</a:t>
            </a:r>
            <a:r>
              <a:rPr lang="en-US" sz="2800" dirty="0"/>
              <a:t>' the receiving earth;</a:t>
            </a:r>
            <a:br>
              <a:rPr lang="en-US" sz="2800" dirty="0"/>
            </a:br>
            <a:r>
              <a:rPr lang="en-US" sz="2800" dirty="0"/>
              <a:t>       For 'tis your thoughts that now must deck our kings,</a:t>
            </a:r>
            <a:br>
              <a:rPr lang="en-US" sz="2800" dirty="0"/>
            </a:br>
            <a:r>
              <a:rPr lang="en-US" sz="2800" dirty="0"/>
              <a:t>       Carry them here and there; jumping o'er times,</a:t>
            </a:r>
            <a:br>
              <a:rPr lang="en-US" sz="2800" dirty="0"/>
            </a:br>
            <a:r>
              <a:rPr lang="en-US" sz="2800" dirty="0"/>
              <a:t>       Turning the accomplishment of many years</a:t>
            </a:r>
            <a:br>
              <a:rPr lang="en-US" sz="2800" dirty="0"/>
            </a:br>
            <a:r>
              <a:rPr lang="en-US" sz="2800" dirty="0"/>
              <a:t>       Into an hour-glass. . . . </a:t>
            </a:r>
          </a:p>
          <a:p>
            <a:pPr marL="0" indent="0">
              <a:buNone/>
            </a:pPr>
            <a:r>
              <a:rPr lang="en-US" sz="2800" dirty="0"/>
              <a:t>					</a:t>
            </a:r>
            <a:r>
              <a:rPr lang="en-US" sz="2400" i="1" dirty="0"/>
              <a:t>Henry V</a:t>
            </a:r>
            <a:r>
              <a:rPr lang="en-US" sz="2400" dirty="0"/>
              <a:t>, 1.1.17, 26-31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0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B23FE733-F95B-4DF6-AFC5-BEEB3577C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79" y="633619"/>
            <a:ext cx="5139348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16" y="712826"/>
            <a:ext cx="5139348" cy="1106424"/>
          </a:xfrm>
        </p:spPr>
        <p:txBody>
          <a:bodyPr>
            <a:normAutofit/>
          </a:bodyPr>
          <a:lstStyle/>
          <a:p>
            <a:r>
              <a:rPr lang="en-US" sz="2300" b="1" dirty="0">
                <a:latin typeface="HamletOrNot" panose="02000603090000020003" pitchFamily="2" charset="0"/>
              </a:rPr>
              <a:t>Active Audiences &amp; Challenging Illusion</a:t>
            </a:r>
            <a:br>
              <a:rPr lang="en-US" sz="2300" b="1" dirty="0">
                <a:latin typeface="HamletOrNot" panose="02000603090000020003" pitchFamily="2" charset="0"/>
              </a:rPr>
            </a:br>
            <a:r>
              <a:rPr lang="en-US" sz="2800" b="1" dirty="0">
                <a:latin typeface="HamletOrNot" panose="02000603090000020003" pitchFamily="2" charset="0"/>
              </a:rPr>
              <a:t>What is “The Fourth Wall”?</a:t>
            </a:r>
            <a:endParaRPr lang="en-US" sz="24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173" y="1181536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090" y="2121408"/>
            <a:ext cx="436854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B117EF-9A4A-42DB-85FC-BBE479EBC4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21" r="-2" b="13303"/>
          <a:stretch/>
        </p:blipFill>
        <p:spPr>
          <a:xfrm>
            <a:off x="5441999" y="4400058"/>
            <a:ext cx="3526424" cy="21647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201" y="633619"/>
            <a:ext cx="3584946" cy="462346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An imaginary wall through which the audience views the play</a:t>
            </a:r>
          </a:p>
          <a:p>
            <a:r>
              <a:rPr lang="en-US" sz="2400" dirty="0"/>
              <a:t>Under the proscenium arch across the front of the stage</a:t>
            </a:r>
          </a:p>
          <a:p>
            <a:r>
              <a:rPr lang="en-US" sz="2400" dirty="0"/>
              <a:t>Closes the box around/contains the illusion</a:t>
            </a:r>
          </a:p>
          <a:p>
            <a:r>
              <a:rPr lang="en-US" sz="2400" dirty="0"/>
              <a:t>Separates the audience from the actors and the make-believe world of the play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DC1D89-D788-460F-B8A1-9EFC86BE22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18" t="40369" r="4447" b="24681"/>
          <a:stretch/>
        </p:blipFill>
        <p:spPr>
          <a:xfrm>
            <a:off x="463420" y="1947434"/>
            <a:ext cx="4822338" cy="275183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48F6481-1379-4443-8257-1460261D6B71}"/>
              </a:ext>
            </a:extLst>
          </p:cNvPr>
          <p:cNvSpPr txBox="1"/>
          <p:nvPr/>
        </p:nvSpPr>
        <p:spPr>
          <a:xfrm>
            <a:off x="588589" y="4882263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“We treat this wall like a one-way mirror. The audience can see and comprehend the story, but the story cannot comprehend the existence of the audience”</a:t>
            </a:r>
            <a:r>
              <a:rPr lang="en-US" sz="1800" dirty="0"/>
              <a:t> </a:t>
            </a:r>
            <a:r>
              <a:rPr lang="en-US" sz="1600" dirty="0"/>
              <a:t>(</a:t>
            </a:r>
            <a:r>
              <a:rPr lang="en-US" sz="1600" i="1" dirty="0" err="1">
                <a:hlinkClick r:id="rId4"/>
              </a:rPr>
              <a:t>Studiobinder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3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US" sz="3200" b="1" dirty="0">
                <a:latin typeface="HamletOrNot" panose="02000603090000020003" pitchFamily="2" charset="0"/>
              </a:rPr>
              <a:t>Active Audiences &amp; Breaking the Fourth Wall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03527"/>
            <a:ext cx="7924800" cy="5440362"/>
          </a:xfrm>
        </p:spPr>
        <p:txBody>
          <a:bodyPr/>
          <a:lstStyle/>
          <a:p>
            <a:r>
              <a:rPr lang="en-US" sz="2400" i="1" dirty="0"/>
              <a:t>aka</a:t>
            </a:r>
            <a:r>
              <a:rPr lang="en-US" sz="2400" dirty="0"/>
              <a:t> </a:t>
            </a:r>
            <a:r>
              <a:rPr lang="en-US" sz="2400" u="sng" dirty="0"/>
              <a:t>Challenging </a:t>
            </a:r>
            <a:r>
              <a:rPr lang="en-US" sz="2400" u="sng" dirty="0">
                <a:latin typeface="Bookman Old Style" panose="02050604050505020204" pitchFamily="18" charset="0"/>
                <a:cs typeface="Angsana New" panose="020B0502040204020203" pitchFamily="18" charset="-34"/>
              </a:rPr>
              <a:t>I</a:t>
            </a:r>
            <a:r>
              <a:rPr lang="en-US" sz="2400" u="sng" dirty="0"/>
              <a:t>llusion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“when an actor breaks the invisible line between performer and viewer and dispels the illusion that the viewer is buying into” </a:t>
            </a:r>
            <a:r>
              <a:rPr lang="en-US" sz="1600" dirty="0"/>
              <a:t>(</a:t>
            </a:r>
            <a:r>
              <a:rPr lang="en-US" sz="1600" i="1" dirty="0">
                <a:hlinkClick r:id="rId2"/>
              </a:rPr>
              <a:t>The Women of Letters</a:t>
            </a:r>
            <a:r>
              <a:rPr lang="en-US" sz="1600" dirty="0"/>
              <a:t>)</a:t>
            </a:r>
            <a:endParaRPr lang="en-US" sz="1800" dirty="0"/>
          </a:p>
          <a:p>
            <a:pPr lvl="1"/>
            <a:r>
              <a:rPr lang="en-US" sz="2000" dirty="0"/>
              <a:t>“doing or saying something that either explicitly or implicitly acknowledges the artificiality of the environment and the fact that both the presenters and audience are aware of that artificiality” </a:t>
            </a:r>
            <a:r>
              <a:rPr lang="en-US" sz="1600" dirty="0"/>
              <a:t>(</a:t>
            </a:r>
            <a:r>
              <a:rPr lang="en-US" sz="1600" dirty="0" err="1">
                <a:hlinkClick r:id="rId3"/>
              </a:rPr>
              <a:t>Wigmore</a:t>
            </a:r>
            <a:r>
              <a:rPr lang="en-US" sz="1600" dirty="0"/>
              <a:t>)</a:t>
            </a:r>
          </a:p>
          <a:p>
            <a:pPr lvl="2"/>
            <a:r>
              <a:rPr lang="en-US" sz="1800" dirty="0"/>
              <a:t>talking directly to/acknowledging the audience</a:t>
            </a:r>
          </a:p>
          <a:p>
            <a:pPr lvl="2"/>
            <a:r>
              <a:rPr lang="en-US" sz="1800" dirty="0"/>
              <a:t>breaking out of character; meta-awareness</a:t>
            </a:r>
          </a:p>
          <a:p>
            <a:pPr lvl="2"/>
            <a:r>
              <a:rPr lang="en-US" sz="1800" dirty="0"/>
              <a:t>“a metalepsis (the transgression of narrative levels) . . . a technique often used in metafiction. . . . when a character within a literary work acknowledges the reality that they are in fact a fictitious being.”</a:t>
            </a:r>
          </a:p>
          <a:p>
            <a:pPr lvl="2"/>
            <a:r>
              <a:rPr lang="en-US" sz="1800" dirty="0"/>
              <a:t>making a reference to anything that pulls the audience out of the imaginary world (the illusion)—where both actors and audience are aware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6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756" y="378445"/>
            <a:ext cx="7634200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kern="1200" dirty="0">
                <a:solidFill>
                  <a:schemeClr val="tx1"/>
                </a:solidFill>
                <a:latin typeface="HamletOrNot"/>
              </a:rPr>
              <a:t>Active Audiences &amp; Breaking </a:t>
            </a:r>
            <a:br>
              <a:rPr lang="en-US" sz="4000" b="1" kern="1200" dirty="0">
                <a:solidFill>
                  <a:schemeClr val="tx1"/>
                </a:solidFill>
                <a:latin typeface="HamletOrNot"/>
              </a:rPr>
            </a:br>
            <a:r>
              <a:rPr lang="en-US" sz="4000" b="1" kern="1200" dirty="0">
                <a:solidFill>
                  <a:schemeClr val="tx1"/>
                </a:solidFill>
                <a:latin typeface="HamletOrNot"/>
              </a:rPr>
              <a:t>“</a:t>
            </a:r>
            <a:r>
              <a:rPr lang="en-US" sz="4000" b="1" dirty="0">
                <a:latin typeface="HamletOrNot"/>
              </a:rPr>
              <a:t>T</a:t>
            </a:r>
            <a:r>
              <a:rPr lang="en-US" sz="4000" b="1" kern="1200" dirty="0">
                <a:solidFill>
                  <a:schemeClr val="tx1"/>
                </a:solidFill>
                <a:latin typeface="HamletOrNot"/>
              </a:rPr>
              <a:t>he Fourth Wall”</a:t>
            </a:r>
            <a:endParaRPr lang="en-US" sz="4000" kern="1200" dirty="0">
              <a:solidFill>
                <a:schemeClr val="tx1"/>
              </a:solidFill>
              <a:latin typeface="HamletOrNot"/>
            </a:endParaRPr>
          </a:p>
        </p:txBody>
      </p:sp>
      <p:pic>
        <p:nvPicPr>
          <p:cNvPr id="1028" name="Picture 4" descr="If 'breaking the fourth wall' means a fictional character being aware of  the real world, what are the first three walls? - Quora">
            <a:extLst>
              <a:ext uri="{FF2B5EF4-FFF2-40B4-BE49-F238E27FC236}">
                <a16:creationId xmlns:a16="http://schemas.microsoft.com/office/drawing/2014/main" id="{7A68D850-AF82-4BF7-886B-3ADF5CA636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r="7194" b="-2"/>
          <a:stretch/>
        </p:blipFill>
        <p:spPr bwMode="auto">
          <a:xfrm>
            <a:off x="144980" y="2057399"/>
            <a:ext cx="435249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ourth Wall Awareness | All Fiction Battles Wiki | Fandom">
            <a:extLst>
              <a:ext uri="{FF2B5EF4-FFF2-40B4-BE49-F238E27FC236}">
                <a16:creationId xmlns:a16="http://schemas.microsoft.com/office/drawing/2014/main" id="{E717C476-B4A8-4F6D-BCA3-47C7CA8A1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5" r="12458" b="2"/>
          <a:stretch/>
        </p:blipFill>
        <p:spPr bwMode="auto">
          <a:xfrm>
            <a:off x="4642453" y="2057400"/>
            <a:ext cx="4352492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6DDFB2-B951-45C4-A5C7-8A6707A815F1}"/>
              </a:ext>
            </a:extLst>
          </p:cNvPr>
          <p:cNvSpPr txBox="1"/>
          <p:nvPr/>
        </p:nvSpPr>
        <p:spPr>
          <a:xfrm>
            <a:off x="6988134" y="6187376"/>
            <a:ext cx="20068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hlinkClick r:id="rId4"/>
              </a:rPr>
              <a:t>Images from Quora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8542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6000" dirty="0">
                <a:latin typeface="HamletOrNot" panose="02000603090000020003" pitchFamily="2" charset="0"/>
              </a:rPr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r>
              <a:rPr lang="en-US" sz="2400" dirty="0"/>
              <a:t>Began in the Medieval Church—</a:t>
            </a:r>
            <a:br>
              <a:rPr lang="en-US" sz="2400" dirty="0"/>
            </a:br>
            <a:r>
              <a:rPr lang="en-US" sz="2400" dirty="0"/>
              <a:t>three types: </a:t>
            </a:r>
          </a:p>
          <a:p>
            <a:pPr lvl="1"/>
            <a:r>
              <a:rPr lang="en-US" sz="2000" dirty="0"/>
              <a:t>Mystery plays</a:t>
            </a:r>
          </a:p>
          <a:p>
            <a:pPr lvl="1"/>
            <a:r>
              <a:rPr lang="en-US" sz="2000" dirty="0"/>
              <a:t>Miracle plays</a:t>
            </a:r>
          </a:p>
          <a:p>
            <a:pPr lvl="1"/>
            <a:r>
              <a:rPr lang="en-US" sz="2000" dirty="0"/>
              <a:t>Morality plays</a:t>
            </a:r>
          </a:p>
          <a:p>
            <a:pPr lvl="2"/>
            <a:r>
              <a:rPr lang="en-US" sz="1800" dirty="0">
                <a:hlinkClick r:id="rId2"/>
              </a:rPr>
              <a:t>Allegories</a:t>
            </a:r>
            <a:r>
              <a:rPr lang="en-US" sz="1800" dirty="0"/>
              <a:t>/allegorical (structure)</a:t>
            </a:r>
          </a:p>
          <a:p>
            <a:pPr lvl="2"/>
            <a:r>
              <a:rPr lang="en-US" sz="1800" dirty="0">
                <a:hlinkClick r:id="rId3"/>
              </a:rPr>
              <a:t>Didactic</a:t>
            </a:r>
            <a:r>
              <a:rPr lang="en-US" sz="1800" dirty="0"/>
              <a:t> (purpose)</a:t>
            </a:r>
          </a:p>
          <a:p>
            <a:r>
              <a:rPr lang="en-US" sz="2400" dirty="0"/>
              <a:t>Eventually created problems: </a:t>
            </a:r>
            <a:br>
              <a:rPr lang="en-US" sz="2400" dirty="0"/>
            </a:br>
            <a:r>
              <a:rPr lang="en-US" sz="2400" dirty="0"/>
              <a:t>church leaders argued that it—</a:t>
            </a:r>
          </a:p>
          <a:p>
            <a:pPr lvl="1"/>
            <a:r>
              <a:rPr lang="en-US" sz="2000" dirty="0"/>
              <a:t>Glorified sin</a:t>
            </a:r>
          </a:p>
          <a:p>
            <a:pPr lvl="1"/>
            <a:r>
              <a:rPr lang="en-US" sz="2000" dirty="0"/>
              <a:t>Led to chaos in the service</a:t>
            </a:r>
          </a:p>
          <a:p>
            <a:r>
              <a:rPr lang="en-US" sz="2400" dirty="0"/>
              <a:t>So the Pope threw drama out </a:t>
            </a:r>
            <a:br>
              <a:rPr lang="en-US" sz="2400" dirty="0"/>
            </a:br>
            <a:r>
              <a:rPr lang="en-US" sz="2400" dirty="0"/>
              <a:t>of the church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62755"/>
            <a:ext cx="3736622" cy="5173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amletOrNot" panose="02000603090000020003" pitchFamily="2" charset="0"/>
              </a:rPr>
              <a:t>More on Challenging </a:t>
            </a:r>
            <a:r>
              <a:rPr lang="en-US" sz="4400" b="1" dirty="0">
                <a:latin typeface="Bookman Old Style" panose="02050604050505020204" pitchFamily="18" charset="0"/>
                <a:cs typeface="Angsana New" panose="020B0502040204020203" pitchFamily="18" charset="-34"/>
              </a:rPr>
              <a:t>I</a:t>
            </a:r>
            <a:r>
              <a:rPr lang="en-US" b="1" dirty="0">
                <a:latin typeface="HamletOrNot" panose="02000603090000020003" pitchFamily="2" charset="0"/>
              </a:rPr>
              <a:t>llusion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r>
              <a:rPr lang="en-US" i="1" dirty="0"/>
              <a:t>Julius Caesar</a:t>
            </a:r>
            <a:br>
              <a:rPr lang="en-US" dirty="0"/>
            </a:br>
            <a:r>
              <a:rPr lang="en-US" sz="2400" dirty="0"/>
              <a:t>Hence! Home, you idle creatures, get you home!</a:t>
            </a:r>
            <a:br>
              <a:rPr lang="en-US" sz="2400" dirty="0"/>
            </a:br>
            <a:r>
              <a:rPr lang="en-US" sz="2400" dirty="0"/>
              <a:t>Is this a holiday?  What, know you not,</a:t>
            </a:r>
            <a:br>
              <a:rPr lang="en-US" sz="2400" dirty="0"/>
            </a:br>
            <a:r>
              <a:rPr lang="en-US" sz="2400" dirty="0"/>
              <a:t>Being mechanical, you ought not to walk </a:t>
            </a:r>
            <a:br>
              <a:rPr lang="en-US" sz="2400" dirty="0"/>
            </a:br>
            <a:r>
              <a:rPr lang="en-US" sz="2400" dirty="0"/>
              <a:t>Upon a laboring day without the sign</a:t>
            </a:r>
            <a:br>
              <a:rPr lang="en-US" sz="2400" dirty="0"/>
            </a:br>
            <a:r>
              <a:rPr lang="en-US" sz="2400" dirty="0"/>
              <a:t>Of your profession? (1.1.1-5)</a:t>
            </a:r>
            <a:br>
              <a:rPr lang="en-US" sz="2400" dirty="0"/>
            </a:br>
            <a:endParaRPr lang="en-US" sz="2400" dirty="0"/>
          </a:p>
          <a:p>
            <a:r>
              <a:rPr lang="en-US" i="1" dirty="0"/>
              <a:t>Macbeth</a:t>
            </a:r>
            <a:r>
              <a:rPr lang="en-US" dirty="0"/>
              <a:t> (</a:t>
            </a:r>
            <a:r>
              <a:rPr lang="en-US" sz="2400" dirty="0"/>
              <a:t>Banquo to Witches</a:t>
            </a:r>
            <a:r>
              <a:rPr lang="en-US" sz="2400" dirty="0">
                <a:sym typeface="Wingdings" panose="05000000000000000000" pitchFamily="2" charset="2"/>
              </a:rPr>
              <a:t>)</a:t>
            </a:r>
            <a:br>
              <a:rPr lang="en-US" sz="2400" dirty="0"/>
            </a:br>
            <a:r>
              <a:rPr lang="en-US" sz="2400" dirty="0"/>
              <a:t>“ . . . you should be women,/ And yet your beards forbid me to interpret/ That you are so” (1.3.46-48).</a:t>
            </a:r>
          </a:p>
          <a:p>
            <a:r>
              <a:rPr lang="en-US" dirty="0"/>
              <a:t>Henry V (opening chorus)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amletOrNot" panose="02000603090000020003" pitchFamily="2" charset="0"/>
              </a:rPr>
              <a:t>More on Challenging </a:t>
            </a:r>
            <a:r>
              <a:rPr lang="en-US" sz="4400" b="1" dirty="0">
                <a:latin typeface="Bookman Old Style" panose="02050604050505020204" pitchFamily="18" charset="0"/>
                <a:cs typeface="Angsana New" panose="020B0502040204020203" pitchFamily="18" charset="-34"/>
              </a:rPr>
              <a:t>I</a:t>
            </a:r>
            <a:r>
              <a:rPr lang="en-US" b="1" dirty="0">
                <a:latin typeface="HamletOrNot" panose="02000603090000020003" pitchFamily="2" charset="0"/>
              </a:rPr>
              <a:t>llusion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r>
              <a:rPr lang="en-US" i="1" dirty="0"/>
              <a:t>Hamlet</a:t>
            </a:r>
            <a:r>
              <a:rPr lang="en-US" dirty="0"/>
              <a:t> </a:t>
            </a:r>
            <a:r>
              <a:rPr lang="en-US" sz="3000" dirty="0"/>
              <a:t>                                              </a:t>
            </a:r>
            <a:br>
              <a:rPr lang="en-US" sz="3000" dirty="0"/>
            </a:br>
            <a:r>
              <a:rPr lang="en-US" sz="3000" dirty="0"/>
              <a:t>                                                             </a:t>
            </a:r>
            <a:r>
              <a:rPr lang="en-US" sz="2600" dirty="0"/>
              <a:t>O, it</a:t>
            </a:r>
            <a:br>
              <a:rPr lang="en-US" sz="2600" dirty="0"/>
            </a:br>
            <a:r>
              <a:rPr lang="en-US" sz="2600" dirty="0"/>
              <a:t>offends me to the soul to hear a </a:t>
            </a:r>
            <a:r>
              <a:rPr lang="en-US" sz="2600" dirty="0" err="1"/>
              <a:t>robustious</a:t>
            </a:r>
            <a:br>
              <a:rPr lang="en-US" sz="2600" dirty="0"/>
            </a:br>
            <a:r>
              <a:rPr lang="en-US" sz="2600" dirty="0"/>
              <a:t>periwig-pated fellow tear a passion to tatters, to</a:t>
            </a:r>
            <a:br>
              <a:rPr lang="en-US" sz="2600" dirty="0"/>
            </a:br>
            <a:r>
              <a:rPr lang="en-US" sz="2600" dirty="0"/>
              <a:t>very rags, to split the ears of the groundlings, who</a:t>
            </a:r>
            <a:br>
              <a:rPr lang="en-US" sz="2600" dirty="0"/>
            </a:br>
            <a:r>
              <a:rPr lang="en-US" sz="2600" dirty="0"/>
              <a:t>for the most part are capable of nothing but</a:t>
            </a:r>
            <a:br>
              <a:rPr lang="en-US" sz="2600" dirty="0"/>
            </a:br>
            <a:r>
              <a:rPr lang="en-US" sz="2600" dirty="0"/>
              <a:t>inexplicable </a:t>
            </a:r>
            <a:r>
              <a:rPr lang="en-US" sz="2600" dirty="0" err="1"/>
              <a:t>dumbshows</a:t>
            </a:r>
            <a:r>
              <a:rPr lang="en-US" sz="2600" dirty="0"/>
              <a:t> and noise. . . . (3.2.8-13)</a:t>
            </a:r>
            <a:br>
              <a:rPr lang="en-US" sz="2600" dirty="0"/>
            </a:br>
            <a:endParaRPr lang="en-US" sz="800" dirty="0"/>
          </a:p>
          <a:p>
            <a:pPr lvl="1"/>
            <a:r>
              <a:rPr lang="en-US" sz="2400" dirty="0"/>
              <a:t>References to theater—remind audience that they are a part of what’s going on here</a:t>
            </a:r>
          </a:p>
          <a:p>
            <a:pPr lvl="1"/>
            <a:r>
              <a:rPr lang="en-US" sz="2400" dirty="0"/>
              <a:t>Giving acting directions to actors on stage—making fun of bad ones</a:t>
            </a:r>
          </a:p>
          <a:p>
            <a:pPr lvl="1"/>
            <a:r>
              <a:rPr lang="en-US" sz="2400" dirty="0"/>
              <a:t>Cracking on the groundlings!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198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b="1" dirty="0">
                <a:latin typeface="HamletOrNot" panose="02000603090000020003" pitchFamily="2" charset="0"/>
              </a:rPr>
              <a:t>Acting in the 15</a:t>
            </a:r>
            <a:r>
              <a:rPr lang="en-US" sz="4600" b="1" baseline="30000" dirty="0">
                <a:latin typeface="HamletOrNot" panose="02000603090000020003" pitchFamily="2" charset="0"/>
              </a:rPr>
              <a:t>th</a:t>
            </a:r>
            <a:r>
              <a:rPr lang="en-US" sz="4600" b="1" dirty="0">
                <a:latin typeface="HamletOrNot" panose="02000603090000020003" pitchFamily="2" charset="0"/>
              </a:rPr>
              <a:t> &amp;16</a:t>
            </a:r>
            <a:r>
              <a:rPr lang="en-US" sz="4600" b="1" baseline="30000" dirty="0">
                <a:latin typeface="HamletOrNot" panose="02000603090000020003" pitchFamily="2" charset="0"/>
              </a:rPr>
              <a:t>th</a:t>
            </a:r>
            <a:r>
              <a:rPr lang="en-US" sz="4600" b="1" dirty="0">
                <a:latin typeface="HamletOrNot" panose="02000603090000020003" pitchFamily="2" charset="0"/>
              </a:rPr>
              <a:t> Centuries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/>
          <a:lstStyle/>
          <a:p>
            <a:r>
              <a:rPr lang="en-US" dirty="0"/>
              <a:t>Illegal until 1572</a:t>
            </a:r>
          </a:p>
          <a:p>
            <a:r>
              <a:rPr lang="en-US" dirty="0"/>
              <a:t>Arguments against it (civic)</a:t>
            </a:r>
          </a:p>
          <a:p>
            <a:pPr lvl="1"/>
            <a:r>
              <a:rPr lang="en-US" dirty="0"/>
              <a:t>Lowered morals</a:t>
            </a:r>
          </a:p>
          <a:p>
            <a:pPr lvl="1"/>
            <a:r>
              <a:rPr lang="en-US" dirty="0"/>
              <a:t>Destructive for political standing</a:t>
            </a:r>
          </a:p>
          <a:p>
            <a:pPr lvl="1"/>
            <a:r>
              <a:rPr lang="en-US" dirty="0"/>
              <a:t>Allowed for spread of disease (The Black Plague)</a:t>
            </a:r>
          </a:p>
          <a:p>
            <a:r>
              <a:rPr lang="en-US" dirty="0"/>
              <a:t>Acting gained footing when first permanent theater built in 1576</a:t>
            </a:r>
          </a:p>
          <a:p>
            <a:pPr lvl="1"/>
            <a:r>
              <a:rPr lang="en-US" dirty="0"/>
              <a:t>James Burbage (father of Richard, leading actor of Shakespeare’s company) </a:t>
            </a:r>
          </a:p>
          <a:p>
            <a:pPr lvl="1"/>
            <a:r>
              <a:rPr lang="en-US" dirty="0"/>
              <a:t>Called “The Theater”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HamletOrNot" panose="02000603090000020003" pitchFamily="2" charset="0"/>
              </a:rPr>
              <a:t>Acting Companies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r>
              <a:rPr lang="en-US" sz="2800" dirty="0"/>
              <a:t>Theater owners commissioned plays from writers</a:t>
            </a:r>
          </a:p>
          <a:p>
            <a:r>
              <a:rPr lang="en-US" sz="2800" dirty="0"/>
              <a:t>Acting companies associated with a particular theater (the home team)</a:t>
            </a:r>
          </a:p>
          <a:p>
            <a:r>
              <a:rPr lang="en-US" sz="2800" dirty="0"/>
              <a:t>No more than 12-15 actors in a company</a:t>
            </a:r>
          </a:p>
          <a:p>
            <a:r>
              <a:rPr lang="en-US" sz="2800" dirty="0"/>
              <a:t>Men played all parts </a:t>
            </a:r>
          </a:p>
          <a:p>
            <a:pPr lvl="1"/>
            <a:r>
              <a:rPr lang="en-US" sz="2400" dirty="0"/>
              <a:t>illegal and considered indecent for women to display themselves on stage</a:t>
            </a:r>
          </a:p>
          <a:p>
            <a:pPr lvl="1"/>
            <a:r>
              <a:rPr lang="en-US" sz="2400" dirty="0"/>
              <a:t>younger men/boys played female roles</a:t>
            </a:r>
            <a:endParaRPr lang="en-US" dirty="0"/>
          </a:p>
          <a:p>
            <a:r>
              <a:rPr lang="en-US" sz="2800" dirty="0"/>
              <a:t>Had to memorize a LARGE repertoire of plays and be ready to perform them at any given time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62000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800" dirty="0">
                <a:latin typeface="HamletOrNot" panose="02000603090000020003" pitchFamily="2" charset="0"/>
              </a:rPr>
              <a:t>Design/Structural Origins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42862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657600"/>
            <a:ext cx="422563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48768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Courtyards of Inns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9812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Bull-baiting and </a:t>
            </a:r>
            <a:br>
              <a:rPr lang="en-US" sz="2800" dirty="0"/>
            </a:br>
            <a:r>
              <a:rPr lang="en-US" sz="2800" dirty="0"/>
              <a:t>Bear-baiting arenas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800" b="1" dirty="0">
                <a:latin typeface="HamletOrNot" panose="02000603090000020003" pitchFamily="2" charset="0"/>
              </a:rPr>
              <a:t>“The Theater” </a:t>
            </a:r>
            <a:r>
              <a:rPr lang="en-US" sz="4800" b="1" dirty="0">
                <a:latin typeface="HamletOrNot" panose="02000603090000020003" pitchFamily="2" charset="0"/>
                <a:sym typeface="Wingdings" pitchFamily="2" charset="2"/>
              </a:rPr>
              <a:t> The Globe</a:t>
            </a:r>
            <a:endParaRPr lang="en-US" sz="4800" b="1" dirty="0">
              <a:latin typeface="HamletOrNot" panose="0200060309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791200"/>
          </a:xfrm>
        </p:spPr>
        <p:txBody>
          <a:bodyPr/>
          <a:lstStyle/>
          <a:p>
            <a:r>
              <a:rPr lang="en-US" sz="2800" dirty="0"/>
              <a:t>1576: James Burbage built the first successful permanent theater in Shoreditch on the northside of the river Thames</a:t>
            </a:r>
          </a:p>
          <a:p>
            <a:r>
              <a:rPr lang="en-US" sz="2800" dirty="0"/>
              <a:t>1597: (Puritan) landlord, Giles Allen, changed mind on extending 21-year lease on property</a:t>
            </a:r>
          </a:p>
          <a:p>
            <a:pPr lvl="1"/>
            <a:r>
              <a:rPr lang="en-US" sz="2400" dirty="0"/>
              <a:t>James Burbage died before lease was finalized</a:t>
            </a:r>
          </a:p>
          <a:p>
            <a:pPr lvl="1"/>
            <a:r>
              <a:rPr lang="en-US" sz="2400" dirty="0"/>
              <a:t>Plague closed theaters; Allen didn’t want Theater to reopen</a:t>
            </a:r>
          </a:p>
          <a:p>
            <a:r>
              <a:rPr lang="en-US" sz="2800" dirty="0"/>
              <a:t>December 28, 1598 </a:t>
            </a:r>
            <a:r>
              <a:rPr lang="en-US" sz="2000" i="1" dirty="0"/>
              <a:t>(Allen out of town for the holidays)</a:t>
            </a:r>
            <a:endParaRPr lang="en-US" sz="2800" i="1" dirty="0"/>
          </a:p>
          <a:p>
            <a:pPr lvl="1"/>
            <a:r>
              <a:rPr lang="en-US" sz="2400" dirty="0"/>
              <a:t>Dismantled Theater timber by timber</a:t>
            </a:r>
          </a:p>
          <a:p>
            <a:pPr lvl="1"/>
            <a:r>
              <a:rPr lang="en-US" sz="2400" dirty="0"/>
              <a:t>Shipped it across the Thames</a:t>
            </a:r>
          </a:p>
          <a:p>
            <a:pPr lvl="1"/>
            <a:r>
              <a:rPr lang="en-US" sz="2400" dirty="0"/>
              <a:t>Reconstructed it as The Globe</a:t>
            </a:r>
          </a:p>
          <a:p>
            <a:pPr lvl="1"/>
            <a:r>
              <a:rPr lang="en-US" sz="2400" dirty="0"/>
              <a:t>Opened for business in 1599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4800" b="1" dirty="0">
                <a:latin typeface="HamletOrNot" panose="02000603090000020003" pitchFamily="2" charset="0"/>
              </a:rPr>
              <a:t>The Globe: The “Wooden O”</a:t>
            </a:r>
          </a:p>
        </p:txBody>
      </p:sp>
      <p:pic>
        <p:nvPicPr>
          <p:cNvPr id="4" name="Picture 7" descr="glob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920" y="1371600"/>
            <a:ext cx="4379825" cy="4267200"/>
          </a:xfr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00600" y="1219200"/>
            <a:ext cx="4191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Wooden,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3-story octagon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Thatched roof over tiers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600" dirty="0">
                <a:latin typeface="+mn-lt"/>
              </a:rPr>
              <a:t>Open to sky and natural lighting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Thrust stage: rectangular platform surrounded by audience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on </a:t>
            </a:r>
            <a:r>
              <a:rPr lang="en-US" sz="2600" dirty="0">
                <a:latin typeface="+mn-lt"/>
              </a:rPr>
              <a:t>three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sides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600" dirty="0">
                <a:latin typeface="+mn-lt"/>
              </a:rPr>
              <a:t>Capacity: 2500-3000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No one more than 56 feet away from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the stage!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4800" b="1" dirty="0">
                <a:latin typeface="HamletOrNot" panose="02000603090000020003" pitchFamily="2" charset="0"/>
              </a:rPr>
              <a:t>The Globe’s Social Structure</a:t>
            </a:r>
          </a:p>
        </p:txBody>
      </p:sp>
      <p:pic>
        <p:nvPicPr>
          <p:cNvPr id="6" name="Picture 5" descr="H:\Documents_Bennett\British Lit\Renaissance\Renaissance_Theater\globe_clean_cut-awa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143000"/>
            <a:ext cx="3929558" cy="5295900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143000"/>
            <a:ext cx="441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Lower class: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Paid a penny to stand around the stage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“Groundlings”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Merchant/middle class:</a:t>
            </a:r>
            <a:endParaRPr lang="en-US" sz="2800" dirty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tiers/galleries covered by roof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Protected from weather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extra for seat cushion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>
                <a:latin typeface="+mn-lt"/>
              </a:rPr>
              <a:t>Nobles: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More choices for them, including the balcony and even on the stage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sz="4800" b="1" dirty="0">
                <a:latin typeface="HamletOrNot" panose="02000603090000020003" pitchFamily="2" charset="0"/>
              </a:rPr>
              <a:t>The Globe’s Stage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82000" cy="5715000"/>
          </a:xfrm>
        </p:spPr>
        <p:txBody>
          <a:bodyPr/>
          <a:lstStyle/>
          <a:p>
            <a:r>
              <a:rPr lang="en-US" sz="2800" dirty="0"/>
              <a:t>Thrust Stage (s</a:t>
            </a:r>
            <a:r>
              <a:rPr lang="en-US" dirty="0"/>
              <a:t>urrounded by audience on 3 sides)</a:t>
            </a:r>
          </a:p>
          <a:p>
            <a:r>
              <a:rPr lang="en-US" sz="2800" dirty="0"/>
              <a:t>Inner stage</a:t>
            </a:r>
          </a:p>
          <a:p>
            <a:r>
              <a:rPr lang="en-US" sz="2800" dirty="0"/>
              <a:t>Balcony</a:t>
            </a:r>
          </a:p>
          <a:p>
            <a:r>
              <a:rPr lang="en-US" sz="2800" dirty="0"/>
              <a:t>Music gallery</a:t>
            </a:r>
          </a:p>
          <a:p>
            <a:r>
              <a:rPr lang="en-US" sz="2800" dirty="0"/>
              <a:t>Trap doors (hell)</a:t>
            </a:r>
          </a:p>
          <a:p>
            <a:r>
              <a:rPr lang="en-US" sz="2800" dirty="0"/>
              <a:t>Roof over the inner </a:t>
            </a:r>
            <a:br>
              <a:rPr lang="en-US" sz="2800" dirty="0"/>
            </a:br>
            <a:r>
              <a:rPr lang="en-US" sz="2800" dirty="0"/>
              <a:t>stage, painted to </a:t>
            </a:r>
            <a:br>
              <a:rPr lang="en-US" sz="2800" dirty="0"/>
            </a:br>
            <a:r>
              <a:rPr lang="en-US" sz="2800" dirty="0"/>
              <a:t>represent the heavens</a:t>
            </a:r>
          </a:p>
          <a:p>
            <a:r>
              <a:rPr lang="en-US" sz="2800" dirty="0"/>
              <a:t>No sets or scene changes—actors used different parts of stage—plays moved quickly!  “the two hours’ traffic of our stage” (</a:t>
            </a:r>
            <a:r>
              <a:rPr lang="en-US" sz="2800" i="1" dirty="0"/>
              <a:t>Romeo and Juliet</a:t>
            </a:r>
            <a:r>
              <a:rPr lang="en-US" sz="2800" dirty="0"/>
              <a:t>)</a:t>
            </a:r>
          </a:p>
          <a:p>
            <a:endParaRPr lang="en-US" sz="2800" dirty="0"/>
          </a:p>
        </p:txBody>
      </p:sp>
      <p:pic>
        <p:nvPicPr>
          <p:cNvPr id="5" name="Picture 5" descr="H:\Documents_Bennett\British Lit\Renaissance\Renaissance_Theater\globe_stage_heaven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676400"/>
            <a:ext cx="4289020" cy="3290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6245</TotalTime>
  <Words>1413</Words>
  <Application>Microsoft Office PowerPoint</Application>
  <PresentationFormat>On-screen Show (4:3)</PresentationFormat>
  <Paragraphs>148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Bookman Old Style</vt:lpstr>
      <vt:lpstr>Calibri</vt:lpstr>
      <vt:lpstr>HamletOrNot</vt:lpstr>
      <vt:lpstr>Old English Text MT</vt:lpstr>
      <vt:lpstr>Office Theme</vt:lpstr>
      <vt:lpstr>Shakespeare’s Theater</vt:lpstr>
      <vt:lpstr>History</vt:lpstr>
      <vt:lpstr>Acting in the 15th &amp;16th Centuries</vt:lpstr>
      <vt:lpstr>Acting Companies</vt:lpstr>
      <vt:lpstr>Design/Structural Origins</vt:lpstr>
      <vt:lpstr>“The Theater”  The Globe</vt:lpstr>
      <vt:lpstr>The Globe: The “Wooden O”</vt:lpstr>
      <vt:lpstr>The Globe’s Social Structure</vt:lpstr>
      <vt:lpstr>The Globe’s Stage Areas</vt:lpstr>
      <vt:lpstr>What Occurred at The Globe</vt:lpstr>
      <vt:lpstr>More on Scenery</vt:lpstr>
      <vt:lpstr>Time to Start: a Study in Scansion</vt:lpstr>
      <vt:lpstr>Actors &amp; Accountability</vt:lpstr>
      <vt:lpstr>Active Audiences</vt:lpstr>
      <vt:lpstr>Active Audiences</vt:lpstr>
      <vt:lpstr>Active Audiences</vt:lpstr>
      <vt:lpstr>Active Audiences &amp; Challenging Illusion What is “The Fourth Wall”?</vt:lpstr>
      <vt:lpstr>Active Audiences &amp; Breaking the Fourth Wall</vt:lpstr>
      <vt:lpstr>Active Audiences &amp; Breaking  “The Fourth Wall”</vt:lpstr>
      <vt:lpstr>More on Challenging Illusion</vt:lpstr>
      <vt:lpstr>More on Challenging Illusion</vt:lpstr>
    </vt:vector>
  </TitlesOfParts>
  <Company>Wake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Shakespeare’s Theater</dc:title>
  <dc:creator>jbennett</dc:creator>
  <cp:lastModifiedBy>Jennifer Bennett</cp:lastModifiedBy>
  <cp:revision>361</cp:revision>
  <dcterms:created xsi:type="dcterms:W3CDTF">2010-11-18T14:38:50Z</dcterms:created>
  <dcterms:modified xsi:type="dcterms:W3CDTF">2023-03-29T22:31:58Z</dcterms:modified>
</cp:coreProperties>
</file>